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61" r:id="rId3"/>
    <p:sldId id="277" r:id="rId4"/>
    <p:sldId id="279" r:id="rId5"/>
    <p:sldId id="278" r:id="rId6"/>
    <p:sldId id="262" r:id="rId7"/>
    <p:sldId id="299" r:id="rId8"/>
    <p:sldId id="300" r:id="rId9"/>
    <p:sldId id="283" r:id="rId10"/>
    <p:sldId id="284" r:id="rId11"/>
    <p:sldId id="285" r:id="rId12"/>
    <p:sldId id="281" r:id="rId13"/>
    <p:sldId id="263" r:id="rId14"/>
    <p:sldId id="287" r:id="rId15"/>
    <p:sldId id="286" r:id="rId16"/>
    <p:sldId id="264" r:id="rId17"/>
    <p:sldId id="321" r:id="rId18"/>
    <p:sldId id="337" r:id="rId19"/>
    <p:sldId id="324" r:id="rId20"/>
    <p:sldId id="338" r:id="rId21"/>
    <p:sldId id="339" r:id="rId22"/>
    <p:sldId id="325" r:id="rId23"/>
    <p:sldId id="320" r:id="rId24"/>
    <p:sldId id="268" r:id="rId25"/>
    <p:sldId id="304" r:id="rId26"/>
    <p:sldId id="266" r:id="rId27"/>
    <p:sldId id="301" r:id="rId28"/>
    <p:sldId id="319" r:id="rId29"/>
    <p:sldId id="302" r:id="rId30"/>
    <p:sldId id="303" r:id="rId31"/>
    <p:sldId id="306" r:id="rId32"/>
    <p:sldId id="307" r:id="rId33"/>
    <p:sldId id="293" r:id="rId34"/>
    <p:sldId id="290" r:id="rId35"/>
    <p:sldId id="267" r:id="rId36"/>
    <p:sldId id="312" r:id="rId37"/>
    <p:sldId id="311" r:id="rId38"/>
    <p:sldId id="291" r:id="rId39"/>
    <p:sldId id="314" r:id="rId40"/>
    <p:sldId id="313" r:id="rId41"/>
    <p:sldId id="292" r:id="rId42"/>
    <p:sldId id="269" r:id="rId43"/>
    <p:sldId id="317" r:id="rId44"/>
    <p:sldId id="318" r:id="rId45"/>
    <p:sldId id="297" r:id="rId46"/>
    <p:sldId id="296" r:id="rId47"/>
    <p:sldId id="271" r:id="rId48"/>
    <p:sldId id="298" r:id="rId49"/>
    <p:sldId id="326" r:id="rId50"/>
    <p:sldId id="329" r:id="rId51"/>
    <p:sldId id="327" r:id="rId52"/>
    <p:sldId id="328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309" r:id="rId61"/>
    <p:sldId id="295" r:id="rId62"/>
    <p:sldId id="294" r:id="rId63"/>
  </p:sldIdLst>
  <p:sldSz cx="9144000" cy="6858000" type="screen4x3"/>
  <p:notesSz cx="6858000" cy="9144000"/>
  <p:embeddedFontLst>
    <p:embeddedFont>
      <p:font typeface="Calibri" pitchFamily="34" charset="0"/>
      <p:regular r:id="rId66"/>
      <p:bold r:id="rId67"/>
      <p:italic r:id="rId68"/>
      <p:boldItalic r:id="rId69"/>
    </p:embeddedFont>
  </p:embeddedFontLst>
  <p:custShowLst>
    <p:custShow name="Final slideshow" id="0">
      <p:sldLst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</p:sldLst>
    </p:custShow>
  </p:custShowLst>
  <p:defaultTextStyle>
    <a:defPPr>
      <a:defRPr lang="de-AT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1"/>
    <a:srgbClr val="FA00EE"/>
    <a:srgbClr val="01B0FF"/>
    <a:srgbClr val="FF00FF"/>
    <a:srgbClr val="99FF33"/>
    <a:srgbClr val="000000"/>
    <a:srgbClr val="004B72"/>
    <a:srgbClr val="984807"/>
    <a:srgbClr val="832167"/>
    <a:srgbClr val="CC3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88831" autoAdjust="0"/>
  </p:normalViewPr>
  <p:slideViewPr>
    <p:cSldViewPr>
      <p:cViewPr>
        <p:scale>
          <a:sx n="66" d="100"/>
          <a:sy n="66" d="100"/>
        </p:scale>
        <p:origin x="-510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A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8D700906-AA69-45C3-96A7-74499175A6BC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6890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A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text styles</a:t>
            </a:r>
          </a:p>
          <a:p>
            <a:pPr lvl="1"/>
            <a:r>
              <a:rPr lang="de-AT" smtClean="0"/>
              <a:t>Second level</a:t>
            </a:r>
          </a:p>
          <a:p>
            <a:pPr lvl="2"/>
            <a:r>
              <a:rPr lang="de-AT" smtClean="0"/>
              <a:t>Third level</a:t>
            </a:r>
          </a:p>
          <a:p>
            <a:pPr lvl="3"/>
            <a:r>
              <a:rPr lang="de-AT" smtClean="0"/>
              <a:t>Fourth level</a:t>
            </a:r>
          </a:p>
          <a:p>
            <a:pPr lvl="4"/>
            <a:r>
              <a:rPr lang="de-AT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98395077-4C44-4B1C-B1B9-E826A7F6456E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2750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E951E5-D5A9-4828-9583-6E26C224CC5F}" type="slidenum">
              <a:rPr lang="de-AT"/>
              <a:pPr/>
              <a:t>0</a:t>
            </a:fld>
            <a:endParaRPr lang="de-AT"/>
          </a:p>
        </p:txBody>
      </p:sp>
      <p:sp>
        <p:nvSpPr>
          <p:cNvPr id="61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As an</a:t>
            </a:r>
            <a:r>
              <a:rPr lang="de-DE" baseline="0" dirty="0" smtClean="0"/>
              <a:t> example, p</a:t>
            </a:r>
            <a:r>
              <a:rPr lang="de-DE" dirty="0" smtClean="0"/>
              <a:t>lace</a:t>
            </a:r>
            <a:r>
              <a:rPr lang="de-DE" baseline="0" dirty="0" smtClean="0"/>
              <a:t> a s</a:t>
            </a:r>
            <a:r>
              <a:rPr lang="de-DE" dirty="0" smtClean="0"/>
              <a:t>eeding line...</a:t>
            </a:r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... and generate</a:t>
            </a:r>
            <a:r>
              <a:rPr lang="de-DE" baseline="0" dirty="0" smtClean="0"/>
              <a:t> the related stream</a:t>
            </a:r>
            <a:r>
              <a:rPr lang="de-DE" dirty="0" smtClean="0"/>
              <a:t> surface</a:t>
            </a:r>
            <a:endParaRPr lang="de-D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generated</a:t>
            </a:r>
            <a:r>
              <a:rPr lang="de-DE" baseline="0" dirty="0" smtClean="0"/>
              <a:t> surface is not easy to understand and there is a lot of cluttering especially in correspondence of the swirling area of the flow</a:t>
            </a:r>
          </a:p>
          <a:p>
            <a:r>
              <a:rPr lang="de-DE" baseline="0" dirty="0" smtClean="0"/>
              <a:t>The surface is colored according to the magnitude of the velocity</a:t>
            </a:r>
            <a:endParaRPr lang="de-D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What</a:t>
            </a:r>
            <a:r>
              <a:rPr lang="de-DE" baseline="0" dirty="0" smtClean="0"/>
              <a:t> we do to solve this issue, we take the surface...</a:t>
            </a:r>
            <a:endParaRPr lang="de-D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... and we cut it open in order to see what‘s going on inside</a:t>
            </a:r>
            <a:endParaRPr lang="de-D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single pieces can be</a:t>
            </a:r>
            <a:r>
              <a:rPr lang="de-DE" baseline="0" dirty="0" smtClean="0"/>
              <a:t> inestigated on their own</a:t>
            </a:r>
          </a:p>
          <a:p>
            <a:r>
              <a:rPr lang="de-DE" baseline="0" dirty="0" smtClean="0"/>
              <a:t>The rest of the surface can be displayed semi-transparent to provide contextual information</a:t>
            </a:r>
          </a:p>
          <a:p>
            <a:r>
              <a:rPr lang="de-DE" baseline="0" dirty="0" smtClean="0"/>
              <a:t>The cuts are not random but made according to a precise schema that I am going to explain</a:t>
            </a:r>
            <a:endParaRPr lang="de-D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How did we do it:</a:t>
            </a:r>
          </a:p>
          <a:p>
            <a:r>
              <a:rPr lang="de-DE" dirty="0" smtClean="0"/>
              <a:t>We</a:t>
            </a:r>
            <a:r>
              <a:rPr lang="de-DE" baseline="0" dirty="0" smtClean="0"/>
              <a:t> thought</a:t>
            </a:r>
            <a:r>
              <a:rPr lang="de-DE" dirty="0" smtClean="0"/>
              <a:t> of what are the requirements</a:t>
            </a:r>
            <a:r>
              <a:rPr lang="de-DE" baseline="0" dirty="0" smtClean="0"/>
              <a:t> of an effective splitting algorithm</a:t>
            </a:r>
          </a:p>
          <a:p>
            <a:r>
              <a:rPr lang="de-DE" baseline="0" dirty="0" smtClean="0"/>
              <a:t>This lead to the design a generic framework </a:t>
            </a:r>
          </a:p>
          <a:p>
            <a:r>
              <a:rPr lang="de-DE" baseline="0" dirty="0" smtClean="0"/>
              <a:t>Later used then to develop our splitting approach for integral surfaces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... he can request a cut.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... he can request a cut.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Then 2 steps are performed: generation of the cut space and computation of the complexity measure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 work is about flow visualization</a:t>
            </a:r>
          </a:p>
          <a:p>
            <a:r>
              <a:rPr lang="de-DE" baseline="0" dirty="0" smtClean="0"/>
              <a:t>The goal is to convey flow behaviour using visual entities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Intersting aspects of flow phenomena </a:t>
            </a:r>
            <a:r>
              <a:rPr lang="de-DE" dirty="0" smtClean="0">
                <a:sym typeface="Wingdings" pitchFamily="2" charset="2"/>
              </a:rPr>
              <a:t> analysis of particles</a:t>
            </a:r>
            <a:r>
              <a:rPr lang="de-DE" baseline="0" dirty="0" smtClean="0">
                <a:sym typeface="Wingdings" pitchFamily="2" charset="2"/>
              </a:rPr>
              <a:t> motion within the flow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19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The cut space is the set of all the possible ways to cut the surface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A complexity measure is computed over the surface and it will be later used to define how to cut split it.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It can optionally take into account the difference between more and less important parts of the surface</a:t>
            </a:r>
          </a:p>
          <a:p>
            <a:endParaRPr lang="de-DE" baseline="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At the end the cut from the cut space which reduce complexity the most is chosen</a:t>
            </a:r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The surface is split according to it and finally we go back to show the result at the user, which can ask to generate other cuts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Existing</a:t>
            </a:r>
            <a:r>
              <a:rPr lang="de-DE" baseline="0" dirty="0" smtClean="0"/>
              <a:t> approaches can be easily mapped to our framework</a:t>
            </a:r>
          </a:p>
          <a:p>
            <a:r>
              <a:rPr lang="de-DE" baseline="0" dirty="0" smtClean="0"/>
              <a:t>First line of every entry is the cut space</a:t>
            </a:r>
          </a:p>
          <a:p>
            <a:r>
              <a:rPr lang="de-DE" baseline="0" dirty="0" smtClean="0"/>
              <a:t>Second line is the complexity measure</a:t>
            </a:r>
            <a:endParaRPr lang="de-D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Existing</a:t>
            </a:r>
            <a:r>
              <a:rPr lang="de-DE" baseline="0" dirty="0" smtClean="0"/>
              <a:t> approaches can be easily mapped to our framework</a:t>
            </a:r>
          </a:p>
          <a:p>
            <a:r>
              <a:rPr lang="de-DE" baseline="0" dirty="0" smtClean="0"/>
              <a:t>First line of every entry is the cut space</a:t>
            </a:r>
          </a:p>
          <a:p>
            <a:r>
              <a:rPr lang="de-DE" baseline="0" dirty="0" smtClean="0"/>
              <a:t>Second line is the complexity measure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Why these approaches cannot</a:t>
            </a:r>
            <a:r>
              <a:rPr lang="de-DE" baseline="0" dirty="0" smtClean="0"/>
              <a:t> be used for integral surfaces</a:t>
            </a:r>
            <a:endParaRPr lang="de-D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Flow attributes smpled at specific</a:t>
            </a:r>
            <a:r>
              <a:rPr lang="de-DE" baseline="0" dirty="0" smtClean="0"/>
              <a:t> spatial locations</a:t>
            </a:r>
            <a:endParaRPr lang="de-DE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29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Polar view </a:t>
            </a:r>
            <a:r>
              <a:rPr lang="de-DE" dirty="0" smtClean="0">
                <a:sym typeface="Wingdings" pitchFamily="2" charset="2"/>
              </a:rPr>
              <a:t> camera moving circularly around a pivoting point placed at the center of the object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ym typeface="Wingdings" pitchFamily="2" charset="2"/>
              </a:rPr>
              <a:t>We</a:t>
            </a:r>
            <a:r>
              <a:rPr lang="de-DE" baseline="0" dirty="0" smtClean="0">
                <a:sym typeface="Wingdings" pitchFamily="2" charset="2"/>
              </a:rPr>
              <a:t> approximately quantify the amount of occlusion of a point when it lies between the camera and the pivot</a:t>
            </a:r>
            <a:endParaRPr lang="de-DE" dirty="0" smtClean="0"/>
          </a:p>
          <a:p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complexity of a point p is the number of intersection points</a:t>
            </a:r>
            <a:r>
              <a:rPr lang="de-DE" baseline="0" dirty="0" smtClean="0"/>
              <a:t> between the surface and the ray that goes from p to the pivot</a:t>
            </a:r>
            <a:endParaRPr lang="de-DE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Complexity values computed on the example</a:t>
            </a:r>
            <a:r>
              <a:rPr lang="de-DE" baseline="0" dirty="0" smtClean="0"/>
              <a:t> surface</a:t>
            </a:r>
          </a:p>
          <a:p>
            <a:r>
              <a:rPr lang="de-DE" baseline="0" dirty="0" smtClean="0"/>
              <a:t>The points of highest complexity are on the outer part of the twisting area of the surface</a:t>
            </a:r>
            <a:endParaRPr lang="de-DE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If areas</a:t>
            </a:r>
            <a:r>
              <a:rPr lang="de-DE" baseline="0" dirty="0" smtClean="0"/>
              <a:t> of the surface has diffent importane levels, this can be easily integrated in the proposed complexity measure</a:t>
            </a:r>
            <a:endParaRPr lang="de-DE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 must choose</a:t>
            </a:r>
            <a:r>
              <a:rPr lang="de-DE" baseline="0" dirty="0" smtClean="0"/>
              <a:t> the cut that reduce complexity the most</a:t>
            </a:r>
          </a:p>
          <a:p>
            <a:r>
              <a:rPr lang="de-DE" baseline="0" dirty="0" smtClean="0"/>
              <a:t>The complexity has already been computed for every point of the surface</a:t>
            </a:r>
          </a:p>
          <a:p>
            <a:r>
              <a:rPr lang="de-DE" baseline="0" dirty="0" smtClean="0"/>
              <a:t>We compute the overall complexity of a cut averaging the complexity along the cut itself</a:t>
            </a:r>
          </a:p>
          <a:p>
            <a:r>
              <a:rPr lang="de-DE" baseline="0" dirty="0" smtClean="0"/>
              <a:t>We choose the cut with the highest overall complexity and cut the surface along it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We must choose</a:t>
            </a:r>
            <a:r>
              <a:rPr lang="de-DE" baseline="0" dirty="0" smtClean="0"/>
              <a:t> the cut that reduce complexity the most</a:t>
            </a:r>
          </a:p>
          <a:p>
            <a:r>
              <a:rPr lang="de-DE" baseline="0" dirty="0" smtClean="0"/>
              <a:t>The complexity has already been computed for every point of the surface</a:t>
            </a:r>
          </a:p>
          <a:p>
            <a:r>
              <a:rPr lang="de-DE" baseline="0" dirty="0" smtClean="0"/>
              <a:t>We compute the overall complexity of a cut averaging the complexity along the cut itself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39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48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>
                <a:sym typeface="Wingdings" pitchFamily="2" charset="2"/>
              </a:rPr>
              <a:t>Usually performed using the so called „integral structures“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>
                <a:sym typeface="Wingdings" pitchFamily="2" charset="2"/>
              </a:rPr>
              <a:t>For example: one seed point  integral curve which depict a particle‘s trajectory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>
                <a:sym typeface="Wingdings" pitchFamily="2" charset="2"/>
              </a:rPr>
              <a:t>While seeding along a line produces an integral surface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49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What</a:t>
            </a:r>
            <a:r>
              <a:rPr lang="de-DE" baseline="0" dirty="0" smtClean="0"/>
              <a:t> we do to solve this issue, we take the surface...</a:t>
            </a:r>
            <a:endParaRPr lang="de-DE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single pieces can be</a:t>
            </a:r>
            <a:r>
              <a:rPr lang="de-DE" baseline="0" dirty="0" smtClean="0"/>
              <a:t> inestigated on their own</a:t>
            </a:r>
          </a:p>
          <a:p>
            <a:r>
              <a:rPr lang="de-DE" baseline="0" dirty="0" smtClean="0"/>
              <a:t>The rest of the surface can be displayed semi-transparent to provide contextual information</a:t>
            </a:r>
          </a:p>
          <a:p>
            <a:r>
              <a:rPr lang="de-DE" baseline="0" dirty="0" smtClean="0"/>
              <a:t>The cuts are not random but made according to a precise schema that I am going to explain</a:t>
            </a:r>
            <a:endParaRPr lang="de-DE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52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53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54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B72BDC-C288-4419-891C-67475B9257D4}" type="slidenum">
              <a:rPr lang="de-AT"/>
              <a:pPr/>
              <a:t>58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Overview of the integral structures we will meet during this presentation</a:t>
            </a:r>
            <a:endParaRPr lang="de-DE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59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60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61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6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Focus on streamline and path lines</a:t>
            </a:r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7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Focus on stream</a:t>
            </a:r>
            <a:r>
              <a:rPr lang="de-DE" baseline="0" dirty="0" smtClean="0"/>
              <a:t> and path surfaces</a:t>
            </a:r>
          </a:p>
          <a:p>
            <a:r>
              <a:rPr lang="de-DE" baseline="0" dirty="0" smtClean="0"/>
              <a:t>Stream and path surfaces have many common properties</a:t>
            </a:r>
          </a:p>
          <a:p>
            <a:r>
              <a:rPr lang="de-DE" baseline="0" dirty="0" smtClean="0"/>
              <a:t>They are the same for steady flows</a:t>
            </a:r>
          </a:p>
          <a:p>
            <a:r>
              <a:rPr lang="de-DE" baseline="0" dirty="0" smtClean="0"/>
              <a:t>We focus on streamsurfaces, knowing that extension to pathsurfaces is straightforward</a:t>
            </a:r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CD973-3CB7-4275-B485-75AD341575F9}" type="slidenum">
              <a:rPr lang="de-AT"/>
              <a:pPr/>
              <a:t>8</a:t>
            </a:fld>
            <a:endParaRPr lang="de-AT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Simple example of fluid flow</a:t>
            </a:r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" name="Picture 317" descr="title_sl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20638"/>
            <a:ext cx="91535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0" y="-7938"/>
            <a:ext cx="9144000" cy="2860676"/>
          </a:xfrm>
        </p:spPr>
        <p:txBody>
          <a:bodyPr anchor="b" anchorCtr="1"/>
          <a:lstStyle>
            <a:lvl1pPr algn="ctr">
              <a:defRPr sz="4000">
                <a:solidFill>
                  <a:srgbClr val="246A89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AT" noProof="0" smtClean="0"/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0" y="4149725"/>
            <a:ext cx="9144000" cy="2732088"/>
          </a:xfrm>
        </p:spPr>
        <p:txBody>
          <a:bodyPr anchorCtr="1"/>
          <a:lstStyle>
            <a:lvl1pPr marL="0" indent="0" algn="ctr">
              <a:buFont typeface="Arial" charset="0"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AT" noProof="0" smtClean="0"/>
          </a:p>
        </p:txBody>
      </p:sp>
      <p:grpSp>
        <p:nvGrpSpPr>
          <p:cNvPr id="2366" name="Group 318"/>
          <p:cNvGrpSpPr>
            <a:grpSpLocks/>
          </p:cNvGrpSpPr>
          <p:nvPr/>
        </p:nvGrpSpPr>
        <p:grpSpPr bwMode="auto">
          <a:xfrm>
            <a:off x="7812088" y="5553075"/>
            <a:ext cx="1273175" cy="1270000"/>
            <a:chOff x="4900" y="3472"/>
            <a:chExt cx="748" cy="747"/>
          </a:xfrm>
        </p:grpSpPr>
        <p:sp>
          <p:nvSpPr>
            <p:cNvPr id="2367" name="Freeform 319"/>
            <p:cNvSpPr>
              <a:spLocks/>
            </p:cNvSpPr>
            <p:nvPr userDrawn="1"/>
          </p:nvSpPr>
          <p:spPr bwMode="auto">
            <a:xfrm>
              <a:off x="4930" y="3746"/>
              <a:ext cx="79" cy="79"/>
            </a:xfrm>
            <a:custGeom>
              <a:avLst/>
              <a:gdLst>
                <a:gd name="T0" fmla="*/ 10 w 21"/>
                <a:gd name="T1" fmla="*/ 5 h 21"/>
                <a:gd name="T2" fmla="*/ 4 w 21"/>
                <a:gd name="T3" fmla="*/ 5 h 21"/>
                <a:gd name="T4" fmla="*/ 3 w 21"/>
                <a:gd name="T5" fmla="*/ 6 h 21"/>
                <a:gd name="T6" fmla="*/ 3 w 21"/>
                <a:gd name="T7" fmla="*/ 7 h 21"/>
                <a:gd name="T8" fmla="*/ 2 w 21"/>
                <a:gd name="T9" fmla="*/ 7 h 21"/>
                <a:gd name="T10" fmla="*/ 3 w 21"/>
                <a:gd name="T11" fmla="*/ 3 h 21"/>
                <a:gd name="T12" fmla="*/ 3 w 21"/>
                <a:gd name="T13" fmla="*/ 0 h 21"/>
                <a:gd name="T14" fmla="*/ 4 w 21"/>
                <a:gd name="T15" fmla="*/ 0 h 21"/>
                <a:gd name="T16" fmla="*/ 4 w 21"/>
                <a:gd name="T17" fmla="*/ 1 h 21"/>
                <a:gd name="T18" fmla="*/ 4 w 21"/>
                <a:gd name="T19" fmla="*/ 3 h 21"/>
                <a:gd name="T20" fmla="*/ 10 w 21"/>
                <a:gd name="T21" fmla="*/ 4 h 21"/>
                <a:gd name="T22" fmla="*/ 13 w 21"/>
                <a:gd name="T23" fmla="*/ 5 h 21"/>
                <a:gd name="T24" fmla="*/ 20 w 21"/>
                <a:gd name="T25" fmla="*/ 8 h 21"/>
                <a:gd name="T26" fmla="*/ 21 w 21"/>
                <a:gd name="T27" fmla="*/ 14 h 21"/>
                <a:gd name="T28" fmla="*/ 19 w 21"/>
                <a:gd name="T29" fmla="*/ 19 h 21"/>
                <a:gd name="T30" fmla="*/ 11 w 21"/>
                <a:gd name="T31" fmla="*/ 20 h 21"/>
                <a:gd name="T32" fmla="*/ 4 w 21"/>
                <a:gd name="T33" fmla="*/ 19 h 21"/>
                <a:gd name="T34" fmla="*/ 0 w 21"/>
                <a:gd name="T35" fmla="*/ 20 h 21"/>
                <a:gd name="T36" fmla="*/ 0 w 21"/>
                <a:gd name="T37" fmla="*/ 21 h 21"/>
                <a:gd name="T38" fmla="*/ 0 w 21"/>
                <a:gd name="T39" fmla="*/ 21 h 21"/>
                <a:gd name="T40" fmla="*/ 0 w 21"/>
                <a:gd name="T41" fmla="*/ 17 h 21"/>
                <a:gd name="T42" fmla="*/ 1 w 21"/>
                <a:gd name="T43" fmla="*/ 13 h 21"/>
                <a:gd name="T44" fmla="*/ 2 w 21"/>
                <a:gd name="T45" fmla="*/ 13 h 21"/>
                <a:gd name="T46" fmla="*/ 1 w 21"/>
                <a:gd name="T47" fmla="*/ 14 h 21"/>
                <a:gd name="T48" fmla="*/ 5 w 21"/>
                <a:gd name="T49" fmla="*/ 16 h 21"/>
                <a:gd name="T50" fmla="*/ 11 w 21"/>
                <a:gd name="T51" fmla="*/ 18 h 21"/>
                <a:gd name="T52" fmla="*/ 20 w 21"/>
                <a:gd name="T53" fmla="*/ 13 h 21"/>
                <a:gd name="T54" fmla="*/ 13 w 21"/>
                <a:gd name="T55" fmla="*/ 6 h 21"/>
                <a:gd name="T56" fmla="*/ 10 w 21"/>
                <a:gd name="T5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" h="21">
                  <a:moveTo>
                    <a:pt x="10" y="5"/>
                  </a:moveTo>
                  <a:cubicBezTo>
                    <a:pt x="8" y="5"/>
                    <a:pt x="5" y="4"/>
                    <a:pt x="4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5" y="3"/>
                    <a:pt x="8" y="4"/>
                    <a:pt x="10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6" y="5"/>
                    <a:pt x="18" y="6"/>
                    <a:pt x="20" y="8"/>
                  </a:cubicBezTo>
                  <a:cubicBezTo>
                    <a:pt x="21" y="9"/>
                    <a:pt x="21" y="12"/>
                    <a:pt x="21" y="14"/>
                  </a:cubicBezTo>
                  <a:cubicBezTo>
                    <a:pt x="21" y="16"/>
                    <a:pt x="20" y="18"/>
                    <a:pt x="19" y="19"/>
                  </a:cubicBezTo>
                  <a:cubicBezTo>
                    <a:pt x="17" y="20"/>
                    <a:pt x="15" y="21"/>
                    <a:pt x="11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8"/>
                    <a:pt x="1" y="18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1" y="16"/>
                    <a:pt x="1" y="15"/>
                    <a:pt x="1" y="13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2" y="16"/>
                    <a:pt x="5" y="1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6" y="18"/>
                    <a:pt x="19" y="17"/>
                    <a:pt x="20" y="13"/>
                  </a:cubicBezTo>
                  <a:cubicBezTo>
                    <a:pt x="21" y="9"/>
                    <a:pt x="18" y="7"/>
                    <a:pt x="13" y="6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68" name="Freeform 320"/>
            <p:cNvSpPr>
              <a:spLocks/>
            </p:cNvSpPr>
            <p:nvPr userDrawn="1"/>
          </p:nvSpPr>
          <p:spPr bwMode="auto">
            <a:xfrm>
              <a:off x="4953" y="3645"/>
              <a:ext cx="101" cy="101"/>
            </a:xfrm>
            <a:custGeom>
              <a:avLst/>
              <a:gdLst>
                <a:gd name="T0" fmla="*/ 22 w 27"/>
                <a:gd name="T1" fmla="*/ 9 h 27"/>
                <a:gd name="T2" fmla="*/ 27 w 27"/>
                <a:gd name="T3" fmla="*/ 11 h 27"/>
                <a:gd name="T4" fmla="*/ 27 w 27"/>
                <a:gd name="T5" fmla="*/ 12 h 27"/>
                <a:gd name="T6" fmla="*/ 21 w 27"/>
                <a:gd name="T7" fmla="*/ 13 h 27"/>
                <a:gd name="T8" fmla="*/ 11 w 27"/>
                <a:gd name="T9" fmla="*/ 15 h 27"/>
                <a:gd name="T10" fmla="*/ 6 w 27"/>
                <a:gd name="T11" fmla="*/ 16 h 27"/>
                <a:gd name="T12" fmla="*/ 6 w 27"/>
                <a:gd name="T13" fmla="*/ 16 h 27"/>
                <a:gd name="T14" fmla="*/ 7 w 27"/>
                <a:gd name="T15" fmla="*/ 17 h 27"/>
                <a:gd name="T16" fmla="*/ 13 w 27"/>
                <a:gd name="T17" fmla="*/ 21 h 27"/>
                <a:gd name="T18" fmla="*/ 18 w 27"/>
                <a:gd name="T19" fmla="*/ 23 h 27"/>
                <a:gd name="T20" fmla="*/ 20 w 27"/>
                <a:gd name="T21" fmla="*/ 22 h 27"/>
                <a:gd name="T22" fmla="*/ 20 w 27"/>
                <a:gd name="T23" fmla="*/ 21 h 27"/>
                <a:gd name="T24" fmla="*/ 21 w 27"/>
                <a:gd name="T25" fmla="*/ 22 h 27"/>
                <a:gd name="T26" fmla="*/ 19 w 27"/>
                <a:gd name="T27" fmla="*/ 25 h 27"/>
                <a:gd name="T28" fmla="*/ 18 w 27"/>
                <a:gd name="T29" fmla="*/ 27 h 27"/>
                <a:gd name="T30" fmla="*/ 17 w 27"/>
                <a:gd name="T31" fmla="*/ 27 h 27"/>
                <a:gd name="T32" fmla="*/ 17 w 27"/>
                <a:gd name="T33" fmla="*/ 26 h 27"/>
                <a:gd name="T34" fmla="*/ 17 w 27"/>
                <a:gd name="T35" fmla="*/ 25 h 27"/>
                <a:gd name="T36" fmla="*/ 12 w 27"/>
                <a:gd name="T37" fmla="*/ 22 h 27"/>
                <a:gd name="T38" fmla="*/ 5 w 27"/>
                <a:gd name="T39" fmla="*/ 17 h 27"/>
                <a:gd name="T40" fmla="*/ 3 w 27"/>
                <a:gd name="T41" fmla="*/ 17 h 27"/>
                <a:gd name="T42" fmla="*/ 1 w 27"/>
                <a:gd name="T43" fmla="*/ 18 h 27"/>
                <a:gd name="T44" fmla="*/ 1 w 27"/>
                <a:gd name="T45" fmla="*/ 19 h 27"/>
                <a:gd name="T46" fmla="*/ 0 w 27"/>
                <a:gd name="T47" fmla="*/ 18 h 27"/>
                <a:gd name="T48" fmla="*/ 2 w 27"/>
                <a:gd name="T49" fmla="*/ 15 h 27"/>
                <a:gd name="T50" fmla="*/ 3 w 27"/>
                <a:gd name="T51" fmla="*/ 14 h 27"/>
                <a:gd name="T52" fmla="*/ 11 w 27"/>
                <a:gd name="T53" fmla="*/ 13 h 27"/>
                <a:gd name="T54" fmla="*/ 15 w 27"/>
                <a:gd name="T55" fmla="*/ 12 h 27"/>
                <a:gd name="T56" fmla="*/ 22 w 27"/>
                <a:gd name="T57" fmla="*/ 10 h 27"/>
                <a:gd name="T58" fmla="*/ 22 w 27"/>
                <a:gd name="T59" fmla="*/ 10 h 27"/>
                <a:gd name="T60" fmla="*/ 21 w 27"/>
                <a:gd name="T61" fmla="*/ 10 h 27"/>
                <a:gd name="T62" fmla="*/ 15 w 27"/>
                <a:gd name="T63" fmla="*/ 7 h 27"/>
                <a:gd name="T64" fmla="*/ 10 w 27"/>
                <a:gd name="T65" fmla="*/ 4 h 27"/>
                <a:gd name="T66" fmla="*/ 8 w 27"/>
                <a:gd name="T67" fmla="*/ 5 h 27"/>
                <a:gd name="T68" fmla="*/ 8 w 27"/>
                <a:gd name="T69" fmla="*/ 6 h 27"/>
                <a:gd name="T70" fmla="*/ 7 w 27"/>
                <a:gd name="T71" fmla="*/ 5 h 27"/>
                <a:gd name="T72" fmla="*/ 9 w 27"/>
                <a:gd name="T73" fmla="*/ 2 h 27"/>
                <a:gd name="T74" fmla="*/ 11 w 27"/>
                <a:gd name="T75" fmla="*/ 0 h 27"/>
                <a:gd name="T76" fmla="*/ 11 w 27"/>
                <a:gd name="T77" fmla="*/ 0 h 27"/>
                <a:gd name="T78" fmla="*/ 11 w 27"/>
                <a:gd name="T79" fmla="*/ 0 h 27"/>
                <a:gd name="T80" fmla="*/ 11 w 27"/>
                <a:gd name="T81" fmla="*/ 2 h 27"/>
                <a:gd name="T82" fmla="*/ 16 w 27"/>
                <a:gd name="T83" fmla="*/ 5 h 27"/>
                <a:gd name="T84" fmla="*/ 22 w 27"/>
                <a:gd name="T8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" h="27">
                  <a:moveTo>
                    <a:pt x="22" y="9"/>
                  </a:moveTo>
                  <a:cubicBezTo>
                    <a:pt x="23" y="9"/>
                    <a:pt x="26" y="11"/>
                    <a:pt x="27" y="11"/>
                  </a:cubicBezTo>
                  <a:cubicBezTo>
                    <a:pt x="27" y="11"/>
                    <a:pt x="27" y="12"/>
                    <a:pt x="27" y="12"/>
                  </a:cubicBezTo>
                  <a:cubicBezTo>
                    <a:pt x="26" y="12"/>
                    <a:pt x="25" y="12"/>
                    <a:pt x="21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7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7" y="23"/>
                    <a:pt x="18" y="23"/>
                  </a:cubicBezTo>
                  <a:cubicBezTo>
                    <a:pt x="19" y="23"/>
                    <a:pt x="19" y="23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1" y="21"/>
                    <a:pt x="21" y="22"/>
                  </a:cubicBezTo>
                  <a:cubicBezTo>
                    <a:pt x="20" y="23"/>
                    <a:pt x="20" y="24"/>
                    <a:pt x="19" y="25"/>
                  </a:cubicBezTo>
                  <a:cubicBezTo>
                    <a:pt x="18" y="26"/>
                    <a:pt x="18" y="26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17" y="25"/>
                  </a:cubicBezTo>
                  <a:cubicBezTo>
                    <a:pt x="17" y="24"/>
                    <a:pt x="14" y="22"/>
                    <a:pt x="12" y="2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3" y="17"/>
                  </a:cubicBezTo>
                  <a:cubicBezTo>
                    <a:pt x="2" y="17"/>
                    <a:pt x="2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1" y="17"/>
                    <a:pt x="2" y="16"/>
                    <a:pt x="2" y="15"/>
                  </a:cubicBezTo>
                  <a:cubicBezTo>
                    <a:pt x="2" y="15"/>
                    <a:pt x="2" y="15"/>
                    <a:pt x="3" y="14"/>
                  </a:cubicBezTo>
                  <a:cubicBezTo>
                    <a:pt x="4" y="14"/>
                    <a:pt x="9" y="13"/>
                    <a:pt x="11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11"/>
                    <a:pt x="20" y="11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0"/>
                    <a:pt x="21" y="1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1" y="4"/>
                    <a:pt x="10" y="4"/>
                  </a:cubicBez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8" y="4"/>
                    <a:pt x="9" y="3"/>
                    <a:pt x="9" y="2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5" y="5"/>
                    <a:pt x="16" y="5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69" name="Freeform 321"/>
            <p:cNvSpPr>
              <a:spLocks/>
            </p:cNvSpPr>
            <p:nvPr userDrawn="1"/>
          </p:nvSpPr>
          <p:spPr bwMode="auto">
            <a:xfrm>
              <a:off x="5017" y="3596"/>
              <a:ext cx="71" cy="71"/>
            </a:xfrm>
            <a:custGeom>
              <a:avLst/>
              <a:gdLst>
                <a:gd name="T0" fmla="*/ 5 w 19"/>
                <a:gd name="T1" fmla="*/ 7 h 19"/>
                <a:gd name="T2" fmla="*/ 1 w 19"/>
                <a:gd name="T3" fmla="*/ 6 h 19"/>
                <a:gd name="T4" fmla="*/ 1 w 19"/>
                <a:gd name="T5" fmla="*/ 6 h 19"/>
                <a:gd name="T6" fmla="*/ 0 w 19"/>
                <a:gd name="T7" fmla="*/ 6 h 19"/>
                <a:gd name="T8" fmla="*/ 3 w 19"/>
                <a:gd name="T9" fmla="*/ 3 h 19"/>
                <a:gd name="T10" fmla="*/ 5 w 19"/>
                <a:gd name="T11" fmla="*/ 0 h 19"/>
                <a:gd name="T12" fmla="*/ 6 w 19"/>
                <a:gd name="T13" fmla="*/ 1 h 19"/>
                <a:gd name="T14" fmla="*/ 5 w 19"/>
                <a:gd name="T15" fmla="*/ 1 h 19"/>
                <a:gd name="T16" fmla="*/ 7 w 19"/>
                <a:gd name="T17" fmla="*/ 5 h 19"/>
                <a:gd name="T18" fmla="*/ 14 w 19"/>
                <a:gd name="T19" fmla="*/ 13 h 19"/>
                <a:gd name="T20" fmla="*/ 18 w 19"/>
                <a:gd name="T21" fmla="*/ 14 h 19"/>
                <a:gd name="T22" fmla="*/ 19 w 19"/>
                <a:gd name="T23" fmla="*/ 13 h 19"/>
                <a:gd name="T24" fmla="*/ 19 w 19"/>
                <a:gd name="T25" fmla="*/ 14 h 19"/>
                <a:gd name="T26" fmla="*/ 17 w 19"/>
                <a:gd name="T27" fmla="*/ 16 h 19"/>
                <a:gd name="T28" fmla="*/ 14 w 19"/>
                <a:gd name="T29" fmla="*/ 19 h 19"/>
                <a:gd name="T30" fmla="*/ 14 w 19"/>
                <a:gd name="T31" fmla="*/ 19 h 19"/>
                <a:gd name="T32" fmla="*/ 14 w 19"/>
                <a:gd name="T33" fmla="*/ 18 h 19"/>
                <a:gd name="T34" fmla="*/ 13 w 19"/>
                <a:gd name="T35" fmla="*/ 14 h 19"/>
                <a:gd name="T36" fmla="*/ 5 w 19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19">
                  <a:moveTo>
                    <a:pt x="5" y="7"/>
                  </a:moveTo>
                  <a:cubicBezTo>
                    <a:pt x="3" y="5"/>
                    <a:pt x="2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3" y="2"/>
                    <a:pt x="4" y="1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3"/>
                    <a:pt x="4" y="3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8" y="15"/>
                    <a:pt x="17" y="16"/>
                    <a:pt x="17" y="16"/>
                  </a:cubicBezTo>
                  <a:cubicBezTo>
                    <a:pt x="16" y="17"/>
                    <a:pt x="15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6"/>
                    <a:pt x="13" y="14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0" name="Freeform 322"/>
            <p:cNvSpPr>
              <a:spLocks/>
            </p:cNvSpPr>
            <p:nvPr userDrawn="1"/>
          </p:nvSpPr>
          <p:spPr bwMode="auto">
            <a:xfrm>
              <a:off x="5058" y="3532"/>
              <a:ext cx="75" cy="86"/>
            </a:xfrm>
            <a:custGeom>
              <a:avLst/>
              <a:gdLst>
                <a:gd name="T0" fmla="*/ 4 w 20"/>
                <a:gd name="T1" fmla="*/ 13 h 23"/>
                <a:gd name="T2" fmla="*/ 1 w 20"/>
                <a:gd name="T3" fmla="*/ 12 h 23"/>
                <a:gd name="T4" fmla="*/ 1 w 20"/>
                <a:gd name="T5" fmla="*/ 12 h 23"/>
                <a:gd name="T6" fmla="*/ 0 w 20"/>
                <a:gd name="T7" fmla="*/ 11 h 23"/>
                <a:gd name="T8" fmla="*/ 3 w 20"/>
                <a:gd name="T9" fmla="*/ 10 h 23"/>
                <a:gd name="T10" fmla="*/ 6 w 20"/>
                <a:gd name="T11" fmla="*/ 8 h 23"/>
                <a:gd name="T12" fmla="*/ 6 w 20"/>
                <a:gd name="T13" fmla="*/ 8 h 23"/>
                <a:gd name="T14" fmla="*/ 6 w 20"/>
                <a:gd name="T15" fmla="*/ 9 h 23"/>
                <a:gd name="T16" fmla="*/ 5 w 20"/>
                <a:gd name="T17" fmla="*/ 10 h 23"/>
                <a:gd name="T18" fmla="*/ 9 w 20"/>
                <a:gd name="T19" fmla="*/ 13 h 23"/>
                <a:gd name="T20" fmla="*/ 18 w 20"/>
                <a:gd name="T21" fmla="*/ 19 h 23"/>
                <a:gd name="T22" fmla="*/ 16 w 20"/>
                <a:gd name="T23" fmla="*/ 12 h 23"/>
                <a:gd name="T24" fmla="*/ 15 w 20"/>
                <a:gd name="T25" fmla="*/ 5 h 23"/>
                <a:gd name="T26" fmla="*/ 15 w 20"/>
                <a:gd name="T27" fmla="*/ 4 h 23"/>
                <a:gd name="T28" fmla="*/ 13 w 20"/>
                <a:gd name="T29" fmla="*/ 4 h 23"/>
                <a:gd name="T30" fmla="*/ 13 w 20"/>
                <a:gd name="T31" fmla="*/ 4 h 23"/>
                <a:gd name="T32" fmla="*/ 13 w 20"/>
                <a:gd name="T33" fmla="*/ 4 h 23"/>
                <a:gd name="T34" fmla="*/ 15 w 20"/>
                <a:gd name="T35" fmla="*/ 2 h 23"/>
                <a:gd name="T36" fmla="*/ 18 w 20"/>
                <a:gd name="T37" fmla="*/ 0 h 23"/>
                <a:gd name="T38" fmla="*/ 18 w 20"/>
                <a:gd name="T39" fmla="*/ 1 h 23"/>
                <a:gd name="T40" fmla="*/ 17 w 20"/>
                <a:gd name="T41" fmla="*/ 2 h 23"/>
                <a:gd name="T42" fmla="*/ 17 w 20"/>
                <a:gd name="T43" fmla="*/ 3 h 23"/>
                <a:gd name="T44" fmla="*/ 17 w 20"/>
                <a:gd name="T45" fmla="*/ 11 h 23"/>
                <a:gd name="T46" fmla="*/ 18 w 20"/>
                <a:gd name="T47" fmla="*/ 15 h 23"/>
                <a:gd name="T48" fmla="*/ 20 w 20"/>
                <a:gd name="T49" fmla="*/ 23 h 23"/>
                <a:gd name="T50" fmla="*/ 19 w 20"/>
                <a:gd name="T51" fmla="*/ 23 h 23"/>
                <a:gd name="T52" fmla="*/ 19 w 20"/>
                <a:gd name="T53" fmla="*/ 23 h 23"/>
                <a:gd name="T54" fmla="*/ 16 w 20"/>
                <a:gd name="T55" fmla="*/ 21 h 23"/>
                <a:gd name="T56" fmla="*/ 4 w 20"/>
                <a:gd name="T5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23">
                  <a:moveTo>
                    <a:pt x="4" y="13"/>
                  </a:moveTo>
                  <a:cubicBezTo>
                    <a:pt x="3" y="11"/>
                    <a:pt x="2" y="11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11"/>
                    <a:pt x="2" y="10"/>
                    <a:pt x="3" y="10"/>
                  </a:cubicBezTo>
                  <a:cubicBezTo>
                    <a:pt x="4" y="9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7" y="11"/>
                    <a:pt x="9" y="13"/>
                  </a:cubicBezTo>
                  <a:cubicBezTo>
                    <a:pt x="12" y="15"/>
                    <a:pt x="15" y="17"/>
                    <a:pt x="18" y="19"/>
                  </a:cubicBezTo>
                  <a:cubicBezTo>
                    <a:pt x="17" y="17"/>
                    <a:pt x="17" y="14"/>
                    <a:pt x="16" y="12"/>
                  </a:cubicBezTo>
                  <a:cubicBezTo>
                    <a:pt x="16" y="10"/>
                    <a:pt x="16" y="6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6" y="1"/>
                    <a:pt x="17" y="1"/>
                    <a:pt x="18" y="0"/>
                  </a:cubicBezTo>
                  <a:cubicBezTo>
                    <a:pt x="18" y="0"/>
                    <a:pt x="18" y="1"/>
                    <a:pt x="18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7" y="5"/>
                    <a:pt x="17" y="7"/>
                    <a:pt x="17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8"/>
                    <a:pt x="19" y="21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2"/>
                    <a:pt x="17" y="21"/>
                    <a:pt x="16" y="21"/>
                  </a:cubicBezTo>
                  <a:lnTo>
                    <a:pt x="4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1" name="Freeform 323"/>
            <p:cNvSpPr>
              <a:spLocks/>
            </p:cNvSpPr>
            <p:nvPr userDrawn="1"/>
          </p:nvSpPr>
          <p:spPr bwMode="auto">
            <a:xfrm>
              <a:off x="5156" y="3509"/>
              <a:ext cx="71" cy="83"/>
            </a:xfrm>
            <a:custGeom>
              <a:avLst/>
              <a:gdLst>
                <a:gd name="T0" fmla="*/ 3 w 19"/>
                <a:gd name="T1" fmla="*/ 7 h 22"/>
                <a:gd name="T2" fmla="*/ 0 w 19"/>
                <a:gd name="T3" fmla="*/ 4 h 22"/>
                <a:gd name="T4" fmla="*/ 0 w 19"/>
                <a:gd name="T5" fmla="*/ 4 h 22"/>
                <a:gd name="T6" fmla="*/ 0 w 19"/>
                <a:gd name="T7" fmla="*/ 3 h 22"/>
                <a:gd name="T8" fmla="*/ 3 w 19"/>
                <a:gd name="T9" fmla="*/ 3 h 22"/>
                <a:gd name="T10" fmla="*/ 8 w 19"/>
                <a:gd name="T11" fmla="*/ 1 h 22"/>
                <a:gd name="T12" fmla="*/ 12 w 19"/>
                <a:gd name="T13" fmla="*/ 0 h 22"/>
                <a:gd name="T14" fmla="*/ 14 w 19"/>
                <a:gd name="T15" fmla="*/ 3 h 22"/>
                <a:gd name="T16" fmla="*/ 13 w 19"/>
                <a:gd name="T17" fmla="*/ 4 h 22"/>
                <a:gd name="T18" fmla="*/ 10 w 19"/>
                <a:gd name="T19" fmla="*/ 2 h 22"/>
                <a:gd name="T20" fmla="*/ 7 w 19"/>
                <a:gd name="T21" fmla="*/ 2 h 22"/>
                <a:gd name="T22" fmla="*/ 5 w 19"/>
                <a:gd name="T23" fmla="*/ 3 h 22"/>
                <a:gd name="T24" fmla="*/ 5 w 19"/>
                <a:gd name="T25" fmla="*/ 4 h 22"/>
                <a:gd name="T26" fmla="*/ 6 w 19"/>
                <a:gd name="T27" fmla="*/ 10 h 22"/>
                <a:gd name="T28" fmla="*/ 7 w 19"/>
                <a:gd name="T29" fmla="*/ 10 h 22"/>
                <a:gd name="T30" fmla="*/ 9 w 19"/>
                <a:gd name="T31" fmla="*/ 10 h 22"/>
                <a:gd name="T32" fmla="*/ 11 w 19"/>
                <a:gd name="T33" fmla="*/ 9 h 22"/>
                <a:gd name="T34" fmla="*/ 12 w 19"/>
                <a:gd name="T35" fmla="*/ 8 h 22"/>
                <a:gd name="T36" fmla="*/ 12 w 19"/>
                <a:gd name="T37" fmla="*/ 7 h 22"/>
                <a:gd name="T38" fmla="*/ 13 w 19"/>
                <a:gd name="T39" fmla="*/ 7 h 22"/>
                <a:gd name="T40" fmla="*/ 13 w 19"/>
                <a:gd name="T41" fmla="*/ 9 h 22"/>
                <a:gd name="T42" fmla="*/ 14 w 19"/>
                <a:gd name="T43" fmla="*/ 12 h 22"/>
                <a:gd name="T44" fmla="*/ 13 w 19"/>
                <a:gd name="T45" fmla="*/ 12 h 22"/>
                <a:gd name="T46" fmla="*/ 13 w 19"/>
                <a:gd name="T47" fmla="*/ 11 h 22"/>
                <a:gd name="T48" fmla="*/ 12 w 19"/>
                <a:gd name="T49" fmla="*/ 10 h 22"/>
                <a:gd name="T50" fmla="*/ 9 w 19"/>
                <a:gd name="T51" fmla="*/ 11 h 22"/>
                <a:gd name="T52" fmla="*/ 8 w 19"/>
                <a:gd name="T53" fmla="*/ 11 h 22"/>
                <a:gd name="T54" fmla="*/ 7 w 19"/>
                <a:gd name="T55" fmla="*/ 12 h 22"/>
                <a:gd name="T56" fmla="*/ 8 w 19"/>
                <a:gd name="T57" fmla="*/ 16 h 22"/>
                <a:gd name="T58" fmla="*/ 10 w 19"/>
                <a:gd name="T59" fmla="*/ 19 h 22"/>
                <a:gd name="T60" fmla="*/ 13 w 19"/>
                <a:gd name="T61" fmla="*/ 19 h 22"/>
                <a:gd name="T62" fmla="*/ 17 w 19"/>
                <a:gd name="T63" fmla="*/ 17 h 22"/>
                <a:gd name="T64" fmla="*/ 18 w 19"/>
                <a:gd name="T65" fmla="*/ 14 h 22"/>
                <a:gd name="T66" fmla="*/ 19 w 19"/>
                <a:gd name="T67" fmla="*/ 14 h 22"/>
                <a:gd name="T68" fmla="*/ 19 w 19"/>
                <a:gd name="T69" fmla="*/ 18 h 22"/>
                <a:gd name="T70" fmla="*/ 11 w 19"/>
                <a:gd name="T71" fmla="*/ 20 h 22"/>
                <a:gd name="T72" fmla="*/ 8 w 19"/>
                <a:gd name="T73" fmla="*/ 21 h 22"/>
                <a:gd name="T74" fmla="*/ 5 w 19"/>
                <a:gd name="T75" fmla="*/ 22 h 22"/>
                <a:gd name="T76" fmla="*/ 4 w 19"/>
                <a:gd name="T77" fmla="*/ 22 h 22"/>
                <a:gd name="T78" fmla="*/ 5 w 19"/>
                <a:gd name="T79" fmla="*/ 21 h 22"/>
                <a:gd name="T80" fmla="*/ 6 w 19"/>
                <a:gd name="T81" fmla="*/ 17 h 22"/>
                <a:gd name="T82" fmla="*/ 3 w 19"/>
                <a:gd name="T83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" h="22">
                  <a:moveTo>
                    <a:pt x="3" y="7"/>
                  </a:moveTo>
                  <a:cubicBezTo>
                    <a:pt x="2" y="4"/>
                    <a:pt x="2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0"/>
                    <a:pt x="12" y="0"/>
                    <a:pt x="12" y="0"/>
                  </a:cubicBezTo>
                  <a:cubicBezTo>
                    <a:pt x="12" y="0"/>
                    <a:pt x="13" y="2"/>
                    <a:pt x="14" y="3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2" y="3"/>
                    <a:pt x="12" y="2"/>
                    <a:pt x="10" y="2"/>
                  </a:cubicBezTo>
                  <a:cubicBezTo>
                    <a:pt x="9" y="2"/>
                    <a:pt x="9" y="2"/>
                    <a:pt x="7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1" y="9"/>
                    <a:pt x="11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8"/>
                    <a:pt x="13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2" y="10"/>
                    <a:pt x="12" y="10"/>
                  </a:cubicBezTo>
                  <a:cubicBezTo>
                    <a:pt x="11" y="10"/>
                    <a:pt x="11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8"/>
                    <a:pt x="9" y="19"/>
                    <a:pt x="10" y="19"/>
                  </a:cubicBezTo>
                  <a:cubicBezTo>
                    <a:pt x="10" y="19"/>
                    <a:pt x="11" y="20"/>
                    <a:pt x="13" y="19"/>
                  </a:cubicBezTo>
                  <a:cubicBezTo>
                    <a:pt x="15" y="18"/>
                    <a:pt x="16" y="18"/>
                    <a:pt x="17" y="17"/>
                  </a:cubicBezTo>
                  <a:cubicBezTo>
                    <a:pt x="17" y="17"/>
                    <a:pt x="18" y="1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19" y="18"/>
                    <a:pt x="19" y="18"/>
                  </a:cubicBezTo>
                  <a:cubicBezTo>
                    <a:pt x="16" y="19"/>
                    <a:pt x="13" y="20"/>
                    <a:pt x="11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21"/>
                    <a:pt x="7" y="20"/>
                    <a:pt x="6" y="17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2" name="Freeform 324"/>
            <p:cNvSpPr>
              <a:spLocks noEditPoints="1"/>
            </p:cNvSpPr>
            <p:nvPr userDrawn="1"/>
          </p:nvSpPr>
          <p:spPr bwMode="auto">
            <a:xfrm>
              <a:off x="5242" y="3502"/>
              <a:ext cx="72" cy="75"/>
            </a:xfrm>
            <a:custGeom>
              <a:avLst/>
              <a:gdLst>
                <a:gd name="T0" fmla="*/ 6 w 19"/>
                <a:gd name="T1" fmla="*/ 9 h 20"/>
                <a:gd name="T2" fmla="*/ 6 w 19"/>
                <a:gd name="T3" fmla="*/ 10 h 20"/>
                <a:gd name="T4" fmla="*/ 8 w 19"/>
                <a:gd name="T5" fmla="*/ 10 h 20"/>
                <a:gd name="T6" fmla="*/ 11 w 19"/>
                <a:gd name="T7" fmla="*/ 9 h 20"/>
                <a:gd name="T8" fmla="*/ 12 w 19"/>
                <a:gd name="T9" fmla="*/ 5 h 20"/>
                <a:gd name="T10" fmla="*/ 8 w 19"/>
                <a:gd name="T11" fmla="*/ 1 h 20"/>
                <a:gd name="T12" fmla="*/ 6 w 19"/>
                <a:gd name="T13" fmla="*/ 2 h 20"/>
                <a:gd name="T14" fmla="*/ 6 w 19"/>
                <a:gd name="T15" fmla="*/ 9 h 20"/>
                <a:gd name="T16" fmla="*/ 3 w 19"/>
                <a:gd name="T17" fmla="*/ 5 h 20"/>
                <a:gd name="T18" fmla="*/ 2 w 19"/>
                <a:gd name="T19" fmla="*/ 1 h 20"/>
                <a:gd name="T20" fmla="*/ 1 w 19"/>
                <a:gd name="T21" fmla="*/ 1 h 20"/>
                <a:gd name="T22" fmla="*/ 1 w 19"/>
                <a:gd name="T23" fmla="*/ 0 h 20"/>
                <a:gd name="T24" fmla="*/ 8 w 19"/>
                <a:gd name="T25" fmla="*/ 0 h 20"/>
                <a:gd name="T26" fmla="*/ 13 w 19"/>
                <a:gd name="T27" fmla="*/ 1 h 20"/>
                <a:gd name="T28" fmla="*/ 15 w 19"/>
                <a:gd name="T29" fmla="*/ 5 h 20"/>
                <a:gd name="T30" fmla="*/ 11 w 19"/>
                <a:gd name="T31" fmla="*/ 10 h 20"/>
                <a:gd name="T32" fmla="*/ 11 w 19"/>
                <a:gd name="T33" fmla="*/ 11 h 20"/>
                <a:gd name="T34" fmla="*/ 17 w 19"/>
                <a:gd name="T35" fmla="*/ 19 h 20"/>
                <a:gd name="T36" fmla="*/ 19 w 19"/>
                <a:gd name="T37" fmla="*/ 19 h 20"/>
                <a:gd name="T38" fmla="*/ 19 w 19"/>
                <a:gd name="T39" fmla="*/ 20 h 20"/>
                <a:gd name="T40" fmla="*/ 18 w 19"/>
                <a:gd name="T41" fmla="*/ 20 h 20"/>
                <a:gd name="T42" fmla="*/ 12 w 19"/>
                <a:gd name="T43" fmla="*/ 16 h 20"/>
                <a:gd name="T44" fmla="*/ 9 w 19"/>
                <a:gd name="T45" fmla="*/ 12 h 20"/>
                <a:gd name="T46" fmla="*/ 7 w 19"/>
                <a:gd name="T47" fmla="*/ 11 h 20"/>
                <a:gd name="T48" fmla="*/ 6 w 19"/>
                <a:gd name="T49" fmla="*/ 11 h 20"/>
                <a:gd name="T50" fmla="*/ 6 w 19"/>
                <a:gd name="T51" fmla="*/ 15 h 20"/>
                <a:gd name="T52" fmla="*/ 7 w 19"/>
                <a:gd name="T53" fmla="*/ 19 h 20"/>
                <a:gd name="T54" fmla="*/ 8 w 19"/>
                <a:gd name="T55" fmla="*/ 19 h 20"/>
                <a:gd name="T56" fmla="*/ 8 w 19"/>
                <a:gd name="T57" fmla="*/ 20 h 20"/>
                <a:gd name="T58" fmla="*/ 4 w 19"/>
                <a:gd name="T59" fmla="*/ 19 h 20"/>
                <a:gd name="T60" fmla="*/ 1 w 19"/>
                <a:gd name="T61" fmla="*/ 20 h 20"/>
                <a:gd name="T62" fmla="*/ 1 w 19"/>
                <a:gd name="T63" fmla="*/ 19 h 20"/>
                <a:gd name="T64" fmla="*/ 1 w 19"/>
                <a:gd name="T65" fmla="*/ 19 h 20"/>
                <a:gd name="T66" fmla="*/ 3 w 19"/>
                <a:gd name="T67" fmla="*/ 15 h 20"/>
                <a:gd name="T68" fmla="*/ 3 w 19"/>
                <a:gd name="T6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20">
                  <a:moveTo>
                    <a:pt x="6" y="9"/>
                  </a:moveTo>
                  <a:cubicBezTo>
                    <a:pt x="6" y="9"/>
                    <a:pt x="6" y="10"/>
                    <a:pt x="6" y="10"/>
                  </a:cubicBezTo>
                  <a:cubicBezTo>
                    <a:pt x="6" y="10"/>
                    <a:pt x="6" y="10"/>
                    <a:pt x="8" y="10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2" y="9"/>
                    <a:pt x="12" y="7"/>
                    <a:pt x="12" y="5"/>
                  </a:cubicBezTo>
                  <a:cubicBezTo>
                    <a:pt x="12" y="3"/>
                    <a:pt x="11" y="1"/>
                    <a:pt x="8" y="1"/>
                  </a:cubicBezTo>
                  <a:cubicBezTo>
                    <a:pt x="6" y="1"/>
                    <a:pt x="6" y="1"/>
                    <a:pt x="6" y="2"/>
                  </a:cubicBezTo>
                  <a:lnTo>
                    <a:pt x="6" y="9"/>
                  </a:lnTo>
                  <a:close/>
                  <a:moveTo>
                    <a:pt x="3" y="5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3" y="0"/>
                    <a:pt x="5" y="0"/>
                    <a:pt x="8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5" y="3"/>
                    <a:pt x="15" y="5"/>
                  </a:cubicBezTo>
                  <a:cubicBezTo>
                    <a:pt x="15" y="8"/>
                    <a:pt x="13" y="9"/>
                    <a:pt x="11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4" y="14"/>
                    <a:pt x="15" y="17"/>
                    <a:pt x="17" y="19"/>
                  </a:cubicBezTo>
                  <a:cubicBezTo>
                    <a:pt x="18" y="19"/>
                    <a:pt x="18" y="19"/>
                    <a:pt x="19" y="19"/>
                  </a:cubicBezTo>
                  <a:cubicBezTo>
                    <a:pt x="19" y="19"/>
                    <a:pt x="19" y="20"/>
                    <a:pt x="19" y="20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15" y="20"/>
                    <a:pt x="14" y="19"/>
                    <a:pt x="12" y="16"/>
                  </a:cubicBezTo>
                  <a:cubicBezTo>
                    <a:pt x="11" y="15"/>
                    <a:pt x="10" y="13"/>
                    <a:pt x="9" y="12"/>
                  </a:cubicBezTo>
                  <a:cubicBezTo>
                    <a:pt x="9" y="11"/>
                    <a:pt x="8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8"/>
                    <a:pt x="6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20"/>
                    <a:pt x="8" y="20"/>
                  </a:cubicBezTo>
                  <a:cubicBezTo>
                    <a:pt x="7" y="20"/>
                    <a:pt x="6" y="19"/>
                    <a:pt x="4" y="19"/>
                  </a:cubicBezTo>
                  <a:cubicBezTo>
                    <a:pt x="3" y="19"/>
                    <a:pt x="2" y="20"/>
                    <a:pt x="1" y="20"/>
                  </a:cubicBezTo>
                  <a:cubicBezTo>
                    <a:pt x="1" y="19"/>
                    <a:pt x="0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8"/>
                    <a:pt x="3" y="1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3" name="Freeform 325"/>
            <p:cNvSpPr>
              <a:spLocks/>
            </p:cNvSpPr>
            <p:nvPr userDrawn="1"/>
          </p:nvSpPr>
          <p:spPr bwMode="auto">
            <a:xfrm>
              <a:off x="5336" y="3513"/>
              <a:ext cx="60" cy="79"/>
            </a:xfrm>
            <a:custGeom>
              <a:avLst/>
              <a:gdLst>
                <a:gd name="T0" fmla="*/ 4 w 16"/>
                <a:gd name="T1" fmla="*/ 20 h 21"/>
                <a:gd name="T2" fmla="*/ 0 w 16"/>
                <a:gd name="T3" fmla="*/ 18 h 21"/>
                <a:gd name="T4" fmla="*/ 1 w 16"/>
                <a:gd name="T5" fmla="*/ 14 h 21"/>
                <a:gd name="T6" fmla="*/ 1 w 16"/>
                <a:gd name="T7" fmla="*/ 14 h 21"/>
                <a:gd name="T8" fmla="*/ 5 w 16"/>
                <a:gd name="T9" fmla="*/ 19 h 21"/>
                <a:gd name="T10" fmla="*/ 10 w 16"/>
                <a:gd name="T11" fmla="*/ 17 h 21"/>
                <a:gd name="T12" fmla="*/ 8 w 16"/>
                <a:gd name="T13" fmla="*/ 13 h 21"/>
                <a:gd name="T14" fmla="*/ 6 w 16"/>
                <a:gd name="T15" fmla="*/ 10 h 21"/>
                <a:gd name="T16" fmla="*/ 5 w 16"/>
                <a:gd name="T17" fmla="*/ 4 h 21"/>
                <a:gd name="T18" fmla="*/ 12 w 16"/>
                <a:gd name="T19" fmla="*/ 1 h 21"/>
                <a:gd name="T20" fmla="*/ 15 w 16"/>
                <a:gd name="T21" fmla="*/ 2 h 21"/>
                <a:gd name="T22" fmla="*/ 15 w 16"/>
                <a:gd name="T23" fmla="*/ 3 h 21"/>
                <a:gd name="T24" fmla="*/ 15 w 16"/>
                <a:gd name="T25" fmla="*/ 6 h 21"/>
                <a:gd name="T26" fmla="*/ 14 w 16"/>
                <a:gd name="T27" fmla="*/ 6 h 21"/>
                <a:gd name="T28" fmla="*/ 11 w 16"/>
                <a:gd name="T29" fmla="*/ 2 h 21"/>
                <a:gd name="T30" fmla="*/ 7 w 16"/>
                <a:gd name="T31" fmla="*/ 4 h 21"/>
                <a:gd name="T32" fmla="*/ 8 w 16"/>
                <a:gd name="T33" fmla="*/ 8 h 21"/>
                <a:gd name="T34" fmla="*/ 10 w 16"/>
                <a:gd name="T35" fmla="*/ 10 h 21"/>
                <a:gd name="T36" fmla="*/ 12 w 16"/>
                <a:gd name="T37" fmla="*/ 17 h 21"/>
                <a:gd name="T38" fmla="*/ 4 w 16"/>
                <a:gd name="T3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1">
                  <a:moveTo>
                    <a:pt x="4" y="20"/>
                  </a:moveTo>
                  <a:cubicBezTo>
                    <a:pt x="2" y="19"/>
                    <a:pt x="1" y="18"/>
                    <a:pt x="0" y="18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2" y="18"/>
                    <a:pt x="5" y="19"/>
                  </a:cubicBezTo>
                  <a:cubicBezTo>
                    <a:pt x="7" y="20"/>
                    <a:pt x="9" y="19"/>
                    <a:pt x="10" y="17"/>
                  </a:cubicBezTo>
                  <a:cubicBezTo>
                    <a:pt x="10" y="16"/>
                    <a:pt x="10" y="15"/>
                    <a:pt x="8" y="1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4" y="7"/>
                    <a:pt x="5" y="4"/>
                  </a:cubicBezTo>
                  <a:cubicBezTo>
                    <a:pt x="6" y="2"/>
                    <a:pt x="8" y="0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4"/>
                    <a:pt x="15" y="5"/>
                    <a:pt x="15" y="6"/>
                  </a:cubicBezTo>
                  <a:cubicBezTo>
                    <a:pt x="15" y="7"/>
                    <a:pt x="14" y="7"/>
                    <a:pt x="14" y="6"/>
                  </a:cubicBezTo>
                  <a:cubicBezTo>
                    <a:pt x="14" y="5"/>
                    <a:pt x="14" y="3"/>
                    <a:pt x="11" y="2"/>
                  </a:cubicBezTo>
                  <a:cubicBezTo>
                    <a:pt x="9" y="1"/>
                    <a:pt x="7" y="3"/>
                    <a:pt x="7" y="4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2"/>
                    <a:pt x="13" y="14"/>
                    <a:pt x="12" y="17"/>
                  </a:cubicBezTo>
                  <a:cubicBezTo>
                    <a:pt x="11" y="20"/>
                    <a:pt x="8" y="21"/>
                    <a:pt x="4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4" name="Freeform 326"/>
            <p:cNvSpPr>
              <a:spLocks/>
            </p:cNvSpPr>
            <p:nvPr userDrawn="1"/>
          </p:nvSpPr>
          <p:spPr bwMode="auto">
            <a:xfrm>
              <a:off x="5404" y="3547"/>
              <a:ext cx="60" cy="75"/>
            </a:xfrm>
            <a:custGeom>
              <a:avLst/>
              <a:gdLst>
                <a:gd name="T0" fmla="*/ 10 w 16"/>
                <a:gd name="T1" fmla="*/ 5 h 20"/>
                <a:gd name="T2" fmla="*/ 10 w 16"/>
                <a:gd name="T3" fmla="*/ 1 h 20"/>
                <a:gd name="T4" fmla="*/ 10 w 16"/>
                <a:gd name="T5" fmla="*/ 0 h 20"/>
                <a:gd name="T6" fmla="*/ 10 w 16"/>
                <a:gd name="T7" fmla="*/ 0 h 20"/>
                <a:gd name="T8" fmla="*/ 13 w 16"/>
                <a:gd name="T9" fmla="*/ 2 h 20"/>
                <a:gd name="T10" fmla="*/ 16 w 16"/>
                <a:gd name="T11" fmla="*/ 3 h 20"/>
                <a:gd name="T12" fmla="*/ 16 w 16"/>
                <a:gd name="T13" fmla="*/ 4 h 20"/>
                <a:gd name="T14" fmla="*/ 15 w 16"/>
                <a:gd name="T15" fmla="*/ 4 h 20"/>
                <a:gd name="T16" fmla="*/ 12 w 16"/>
                <a:gd name="T17" fmla="*/ 6 h 20"/>
                <a:gd name="T18" fmla="*/ 6 w 16"/>
                <a:gd name="T19" fmla="*/ 15 h 20"/>
                <a:gd name="T20" fmla="*/ 6 w 16"/>
                <a:gd name="T21" fmla="*/ 19 h 20"/>
                <a:gd name="T22" fmla="*/ 6 w 16"/>
                <a:gd name="T23" fmla="*/ 19 h 20"/>
                <a:gd name="T24" fmla="*/ 6 w 16"/>
                <a:gd name="T25" fmla="*/ 20 h 20"/>
                <a:gd name="T26" fmla="*/ 3 w 16"/>
                <a:gd name="T27" fmla="*/ 18 h 20"/>
                <a:gd name="T28" fmla="*/ 0 w 16"/>
                <a:gd name="T29" fmla="*/ 16 h 20"/>
                <a:gd name="T30" fmla="*/ 0 w 16"/>
                <a:gd name="T31" fmla="*/ 16 h 20"/>
                <a:gd name="T32" fmla="*/ 1 w 16"/>
                <a:gd name="T33" fmla="*/ 16 h 20"/>
                <a:gd name="T34" fmla="*/ 4 w 16"/>
                <a:gd name="T35" fmla="*/ 14 h 20"/>
                <a:gd name="T36" fmla="*/ 10 w 16"/>
                <a:gd name="T3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0">
                  <a:moveTo>
                    <a:pt x="10" y="5"/>
                  </a:moveTo>
                  <a:cubicBezTo>
                    <a:pt x="11" y="2"/>
                    <a:pt x="12" y="2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ubicBezTo>
                    <a:pt x="14" y="2"/>
                    <a:pt x="15" y="3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3"/>
                    <a:pt x="12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8"/>
                    <a:pt x="4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0"/>
                    <a:pt x="6" y="20"/>
                    <a:pt x="6" y="20"/>
                  </a:cubicBezTo>
                  <a:cubicBezTo>
                    <a:pt x="5" y="19"/>
                    <a:pt x="4" y="19"/>
                    <a:pt x="3" y="18"/>
                  </a:cubicBezTo>
                  <a:cubicBezTo>
                    <a:pt x="2" y="17"/>
                    <a:pt x="1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3" y="16"/>
                    <a:pt x="4" y="1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5" name="Freeform 327"/>
            <p:cNvSpPr>
              <a:spLocks/>
            </p:cNvSpPr>
            <p:nvPr userDrawn="1"/>
          </p:nvSpPr>
          <p:spPr bwMode="auto">
            <a:xfrm>
              <a:off x="5460" y="3588"/>
              <a:ext cx="90" cy="87"/>
            </a:xfrm>
            <a:custGeom>
              <a:avLst/>
              <a:gdLst>
                <a:gd name="T0" fmla="*/ 7 w 24"/>
                <a:gd name="T1" fmla="*/ 17 h 23"/>
                <a:gd name="T2" fmla="*/ 6 w 24"/>
                <a:gd name="T3" fmla="*/ 21 h 23"/>
                <a:gd name="T4" fmla="*/ 6 w 24"/>
                <a:gd name="T5" fmla="*/ 22 h 23"/>
                <a:gd name="T6" fmla="*/ 6 w 24"/>
                <a:gd name="T7" fmla="*/ 22 h 23"/>
                <a:gd name="T8" fmla="*/ 3 w 24"/>
                <a:gd name="T9" fmla="*/ 20 h 23"/>
                <a:gd name="T10" fmla="*/ 0 w 24"/>
                <a:gd name="T11" fmla="*/ 17 h 23"/>
                <a:gd name="T12" fmla="*/ 1 w 24"/>
                <a:gd name="T13" fmla="*/ 16 h 23"/>
                <a:gd name="T14" fmla="*/ 2 w 24"/>
                <a:gd name="T15" fmla="*/ 17 h 23"/>
                <a:gd name="T16" fmla="*/ 6 w 24"/>
                <a:gd name="T17" fmla="*/ 16 h 23"/>
                <a:gd name="T18" fmla="*/ 15 w 24"/>
                <a:gd name="T19" fmla="*/ 7 h 23"/>
                <a:gd name="T20" fmla="*/ 15 w 24"/>
                <a:gd name="T21" fmla="*/ 5 h 23"/>
                <a:gd name="T22" fmla="*/ 14 w 24"/>
                <a:gd name="T23" fmla="*/ 4 h 23"/>
                <a:gd name="T24" fmla="*/ 11 w 24"/>
                <a:gd name="T25" fmla="*/ 2 h 23"/>
                <a:gd name="T26" fmla="*/ 9 w 24"/>
                <a:gd name="T27" fmla="*/ 3 h 23"/>
                <a:gd name="T28" fmla="*/ 8 w 24"/>
                <a:gd name="T29" fmla="*/ 2 h 23"/>
                <a:gd name="T30" fmla="*/ 12 w 24"/>
                <a:gd name="T31" fmla="*/ 0 h 23"/>
                <a:gd name="T32" fmla="*/ 13 w 24"/>
                <a:gd name="T33" fmla="*/ 0 h 23"/>
                <a:gd name="T34" fmla="*/ 14 w 24"/>
                <a:gd name="T35" fmla="*/ 3 h 23"/>
                <a:gd name="T36" fmla="*/ 22 w 24"/>
                <a:gd name="T37" fmla="*/ 11 h 23"/>
                <a:gd name="T38" fmla="*/ 24 w 24"/>
                <a:gd name="T39" fmla="*/ 12 h 23"/>
                <a:gd name="T40" fmla="*/ 24 w 24"/>
                <a:gd name="T41" fmla="*/ 13 h 23"/>
                <a:gd name="T42" fmla="*/ 21 w 24"/>
                <a:gd name="T43" fmla="*/ 16 h 23"/>
                <a:gd name="T44" fmla="*/ 20 w 24"/>
                <a:gd name="T45" fmla="*/ 15 h 23"/>
                <a:gd name="T46" fmla="*/ 21 w 24"/>
                <a:gd name="T47" fmla="*/ 13 h 23"/>
                <a:gd name="T48" fmla="*/ 20 w 24"/>
                <a:gd name="T49" fmla="*/ 10 h 23"/>
                <a:gd name="T50" fmla="*/ 18 w 24"/>
                <a:gd name="T51" fmla="*/ 9 h 23"/>
                <a:gd name="T52" fmla="*/ 17 w 24"/>
                <a:gd name="T53" fmla="*/ 9 h 23"/>
                <a:gd name="T54" fmla="*/ 7 w 24"/>
                <a:gd name="T5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" h="23">
                  <a:moveTo>
                    <a:pt x="7" y="17"/>
                  </a:moveTo>
                  <a:cubicBezTo>
                    <a:pt x="5" y="20"/>
                    <a:pt x="5" y="20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3"/>
                    <a:pt x="6" y="22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2" y="19"/>
                    <a:pt x="2" y="18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3" y="18"/>
                    <a:pt x="6" y="1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3"/>
                    <a:pt x="12" y="2"/>
                    <a:pt x="11" y="2"/>
                  </a:cubicBezTo>
                  <a:cubicBezTo>
                    <a:pt x="10" y="2"/>
                    <a:pt x="10" y="2"/>
                    <a:pt x="9" y="3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3" y="2"/>
                    <a:pt x="14" y="3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3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ubicBezTo>
                    <a:pt x="23" y="13"/>
                    <a:pt x="21" y="15"/>
                    <a:pt x="21" y="16"/>
                  </a:cubicBezTo>
                  <a:cubicBezTo>
                    <a:pt x="21" y="16"/>
                    <a:pt x="20" y="15"/>
                    <a:pt x="20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12"/>
                    <a:pt x="21" y="11"/>
                    <a:pt x="20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7" y="9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6" name="Freeform 328"/>
            <p:cNvSpPr>
              <a:spLocks noEditPoints="1"/>
            </p:cNvSpPr>
            <p:nvPr userDrawn="1"/>
          </p:nvSpPr>
          <p:spPr bwMode="auto">
            <a:xfrm>
              <a:off x="5501" y="3693"/>
              <a:ext cx="87" cy="68"/>
            </a:xfrm>
            <a:custGeom>
              <a:avLst/>
              <a:gdLst>
                <a:gd name="T0" fmla="*/ 12 w 23"/>
                <a:gd name="T1" fmla="*/ 3 h 18"/>
                <a:gd name="T2" fmla="*/ 11 w 23"/>
                <a:gd name="T3" fmla="*/ 4 h 18"/>
                <a:gd name="T4" fmla="*/ 13 w 23"/>
                <a:gd name="T5" fmla="*/ 7 h 18"/>
                <a:gd name="T6" fmla="*/ 14 w 23"/>
                <a:gd name="T7" fmla="*/ 7 h 18"/>
                <a:gd name="T8" fmla="*/ 18 w 23"/>
                <a:gd name="T9" fmla="*/ 4 h 18"/>
                <a:gd name="T10" fmla="*/ 19 w 23"/>
                <a:gd name="T11" fmla="*/ 2 h 18"/>
                <a:gd name="T12" fmla="*/ 19 w 23"/>
                <a:gd name="T13" fmla="*/ 2 h 18"/>
                <a:gd name="T14" fmla="*/ 17 w 23"/>
                <a:gd name="T15" fmla="*/ 2 h 18"/>
                <a:gd name="T16" fmla="*/ 12 w 23"/>
                <a:gd name="T17" fmla="*/ 3 h 18"/>
                <a:gd name="T18" fmla="*/ 12 w 23"/>
                <a:gd name="T19" fmla="*/ 9 h 18"/>
                <a:gd name="T20" fmla="*/ 12 w 23"/>
                <a:gd name="T21" fmla="*/ 8 h 18"/>
                <a:gd name="T22" fmla="*/ 10 w 23"/>
                <a:gd name="T23" fmla="*/ 4 h 18"/>
                <a:gd name="T24" fmla="*/ 9 w 23"/>
                <a:gd name="T25" fmla="*/ 3 h 18"/>
                <a:gd name="T26" fmla="*/ 6 w 23"/>
                <a:gd name="T27" fmla="*/ 4 h 18"/>
                <a:gd name="T28" fmla="*/ 3 w 23"/>
                <a:gd name="T29" fmla="*/ 4 h 18"/>
                <a:gd name="T30" fmla="*/ 3 w 23"/>
                <a:gd name="T31" fmla="*/ 5 h 18"/>
                <a:gd name="T32" fmla="*/ 3 w 23"/>
                <a:gd name="T33" fmla="*/ 6 h 18"/>
                <a:gd name="T34" fmla="*/ 3 w 23"/>
                <a:gd name="T35" fmla="*/ 6 h 18"/>
                <a:gd name="T36" fmla="*/ 1 w 23"/>
                <a:gd name="T37" fmla="*/ 3 h 18"/>
                <a:gd name="T38" fmla="*/ 0 w 23"/>
                <a:gd name="T39" fmla="*/ 1 h 18"/>
                <a:gd name="T40" fmla="*/ 1 w 23"/>
                <a:gd name="T41" fmla="*/ 1 h 18"/>
                <a:gd name="T42" fmla="*/ 1 w 23"/>
                <a:gd name="T43" fmla="*/ 1 h 18"/>
                <a:gd name="T44" fmla="*/ 3 w 23"/>
                <a:gd name="T45" fmla="*/ 2 h 18"/>
                <a:gd name="T46" fmla="*/ 10 w 23"/>
                <a:gd name="T47" fmla="*/ 2 h 18"/>
                <a:gd name="T48" fmla="*/ 19 w 23"/>
                <a:gd name="T49" fmla="*/ 1 h 18"/>
                <a:gd name="T50" fmla="*/ 21 w 23"/>
                <a:gd name="T51" fmla="*/ 1 h 18"/>
                <a:gd name="T52" fmla="*/ 23 w 23"/>
                <a:gd name="T53" fmla="*/ 2 h 18"/>
                <a:gd name="T54" fmla="*/ 23 w 23"/>
                <a:gd name="T55" fmla="*/ 2 h 18"/>
                <a:gd name="T56" fmla="*/ 20 w 23"/>
                <a:gd name="T57" fmla="*/ 5 h 18"/>
                <a:gd name="T58" fmla="*/ 11 w 23"/>
                <a:gd name="T59" fmla="*/ 14 h 18"/>
                <a:gd name="T60" fmla="*/ 9 w 23"/>
                <a:gd name="T61" fmla="*/ 17 h 18"/>
                <a:gd name="T62" fmla="*/ 9 w 23"/>
                <a:gd name="T63" fmla="*/ 18 h 18"/>
                <a:gd name="T64" fmla="*/ 8 w 23"/>
                <a:gd name="T65" fmla="*/ 18 h 18"/>
                <a:gd name="T66" fmla="*/ 7 w 23"/>
                <a:gd name="T67" fmla="*/ 15 h 18"/>
                <a:gd name="T68" fmla="*/ 5 w 23"/>
                <a:gd name="T69" fmla="*/ 12 h 18"/>
                <a:gd name="T70" fmla="*/ 6 w 23"/>
                <a:gd name="T71" fmla="*/ 12 h 18"/>
                <a:gd name="T72" fmla="*/ 7 w 23"/>
                <a:gd name="T73" fmla="*/ 12 h 18"/>
                <a:gd name="T74" fmla="*/ 7 w 23"/>
                <a:gd name="T75" fmla="*/ 13 h 18"/>
                <a:gd name="T76" fmla="*/ 9 w 23"/>
                <a:gd name="T77" fmla="*/ 12 h 18"/>
                <a:gd name="T78" fmla="*/ 12 w 23"/>
                <a:gd name="T7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8">
                  <a:moveTo>
                    <a:pt x="12" y="3"/>
                  </a:moveTo>
                  <a:cubicBezTo>
                    <a:pt x="11" y="3"/>
                    <a:pt x="11" y="3"/>
                    <a:pt x="11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4" y="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2"/>
                    <a:pt x="17" y="2"/>
                  </a:cubicBezTo>
                  <a:lnTo>
                    <a:pt x="12" y="3"/>
                  </a:lnTo>
                  <a:close/>
                  <a:moveTo>
                    <a:pt x="12" y="9"/>
                  </a:moveTo>
                  <a:cubicBezTo>
                    <a:pt x="12" y="9"/>
                    <a:pt x="12" y="9"/>
                    <a:pt x="12" y="8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5" y="2"/>
                    <a:pt x="7" y="2"/>
                    <a:pt x="1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1" y="1"/>
                    <a:pt x="21" y="1"/>
                  </a:cubicBezTo>
                  <a:cubicBezTo>
                    <a:pt x="21" y="1"/>
                    <a:pt x="22" y="1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3"/>
                    <a:pt x="21" y="4"/>
                    <a:pt x="2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6"/>
                    <a:pt x="8" y="16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8" y="18"/>
                  </a:cubicBezTo>
                  <a:cubicBezTo>
                    <a:pt x="8" y="17"/>
                    <a:pt x="8" y="16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9" y="12"/>
                  </a:cubicBezTo>
                  <a:lnTo>
                    <a:pt x="1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7" name="Freeform 329"/>
            <p:cNvSpPr>
              <a:spLocks/>
            </p:cNvSpPr>
            <p:nvPr userDrawn="1"/>
          </p:nvSpPr>
          <p:spPr bwMode="auto">
            <a:xfrm>
              <a:off x="5539" y="3776"/>
              <a:ext cx="75" cy="49"/>
            </a:xfrm>
            <a:custGeom>
              <a:avLst/>
              <a:gdLst>
                <a:gd name="T0" fmla="*/ 0 w 20"/>
                <a:gd name="T1" fmla="*/ 7 h 13"/>
                <a:gd name="T2" fmla="*/ 0 w 20"/>
                <a:gd name="T3" fmla="*/ 3 h 13"/>
                <a:gd name="T4" fmla="*/ 4 w 20"/>
                <a:gd name="T5" fmla="*/ 1 h 13"/>
                <a:gd name="T6" fmla="*/ 5 w 20"/>
                <a:gd name="T7" fmla="*/ 2 h 13"/>
                <a:gd name="T8" fmla="*/ 1 w 20"/>
                <a:gd name="T9" fmla="*/ 8 h 13"/>
                <a:gd name="T10" fmla="*/ 5 w 20"/>
                <a:gd name="T11" fmla="*/ 11 h 13"/>
                <a:gd name="T12" fmla="*/ 9 w 20"/>
                <a:gd name="T13" fmla="*/ 8 h 13"/>
                <a:gd name="T14" fmla="*/ 10 w 20"/>
                <a:gd name="T15" fmla="*/ 5 h 13"/>
                <a:gd name="T16" fmla="*/ 14 w 20"/>
                <a:gd name="T17" fmla="*/ 1 h 13"/>
                <a:gd name="T18" fmla="*/ 20 w 20"/>
                <a:gd name="T19" fmla="*/ 6 h 13"/>
                <a:gd name="T20" fmla="*/ 20 w 20"/>
                <a:gd name="T21" fmla="*/ 9 h 13"/>
                <a:gd name="T22" fmla="*/ 20 w 20"/>
                <a:gd name="T23" fmla="*/ 10 h 13"/>
                <a:gd name="T24" fmla="*/ 17 w 20"/>
                <a:gd name="T25" fmla="*/ 11 h 13"/>
                <a:gd name="T26" fmla="*/ 17 w 20"/>
                <a:gd name="T27" fmla="*/ 10 h 13"/>
                <a:gd name="T28" fmla="*/ 19 w 20"/>
                <a:gd name="T29" fmla="*/ 6 h 13"/>
                <a:gd name="T30" fmla="*/ 16 w 20"/>
                <a:gd name="T31" fmla="*/ 3 h 13"/>
                <a:gd name="T32" fmla="*/ 12 w 20"/>
                <a:gd name="T33" fmla="*/ 6 h 13"/>
                <a:gd name="T34" fmla="*/ 11 w 20"/>
                <a:gd name="T35" fmla="*/ 8 h 13"/>
                <a:gd name="T36" fmla="*/ 6 w 20"/>
                <a:gd name="T37" fmla="*/ 13 h 13"/>
                <a:gd name="T38" fmla="*/ 0 w 20"/>
                <a:gd name="T3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13">
                  <a:moveTo>
                    <a:pt x="0" y="7"/>
                  </a:moveTo>
                  <a:cubicBezTo>
                    <a:pt x="0" y="5"/>
                    <a:pt x="0" y="3"/>
                    <a:pt x="0" y="3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3" y="3"/>
                    <a:pt x="0" y="4"/>
                    <a:pt x="1" y="8"/>
                  </a:cubicBezTo>
                  <a:cubicBezTo>
                    <a:pt x="1" y="10"/>
                    <a:pt x="3" y="11"/>
                    <a:pt x="5" y="11"/>
                  </a:cubicBezTo>
                  <a:cubicBezTo>
                    <a:pt x="6" y="10"/>
                    <a:pt x="7" y="10"/>
                    <a:pt x="9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7" y="0"/>
                    <a:pt x="20" y="2"/>
                    <a:pt x="20" y="6"/>
                  </a:cubicBezTo>
                  <a:cubicBezTo>
                    <a:pt x="20" y="7"/>
                    <a:pt x="20" y="8"/>
                    <a:pt x="20" y="9"/>
                  </a:cubicBezTo>
                  <a:cubicBezTo>
                    <a:pt x="20" y="9"/>
                    <a:pt x="20" y="10"/>
                    <a:pt x="20" y="10"/>
                  </a:cubicBezTo>
                  <a:cubicBezTo>
                    <a:pt x="20" y="10"/>
                    <a:pt x="18" y="11"/>
                    <a:pt x="17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8" y="10"/>
                    <a:pt x="20" y="8"/>
                    <a:pt x="19" y="6"/>
                  </a:cubicBezTo>
                  <a:cubicBezTo>
                    <a:pt x="19" y="3"/>
                    <a:pt x="17" y="2"/>
                    <a:pt x="16" y="3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10"/>
                    <a:pt x="9" y="12"/>
                    <a:pt x="6" y="13"/>
                  </a:cubicBezTo>
                  <a:cubicBezTo>
                    <a:pt x="3" y="13"/>
                    <a:pt x="1" y="11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8" name="Freeform 330"/>
            <p:cNvSpPr>
              <a:spLocks noEditPoints="1"/>
            </p:cNvSpPr>
            <p:nvPr userDrawn="1"/>
          </p:nvSpPr>
          <p:spPr bwMode="auto">
            <a:xfrm>
              <a:off x="4942" y="3911"/>
              <a:ext cx="82" cy="75"/>
            </a:xfrm>
            <a:custGeom>
              <a:avLst/>
              <a:gdLst>
                <a:gd name="T0" fmla="*/ 13 w 22"/>
                <a:gd name="T1" fmla="*/ 8 h 20"/>
                <a:gd name="T2" fmla="*/ 12 w 22"/>
                <a:gd name="T3" fmla="*/ 9 h 20"/>
                <a:gd name="T4" fmla="*/ 18 w 22"/>
                <a:gd name="T5" fmla="*/ 12 h 20"/>
                <a:gd name="T6" fmla="*/ 20 w 22"/>
                <a:gd name="T7" fmla="*/ 7 h 20"/>
                <a:gd name="T8" fmla="*/ 19 w 22"/>
                <a:gd name="T9" fmla="*/ 6 h 20"/>
                <a:gd name="T10" fmla="*/ 18 w 22"/>
                <a:gd name="T11" fmla="*/ 5 h 20"/>
                <a:gd name="T12" fmla="*/ 13 w 22"/>
                <a:gd name="T13" fmla="*/ 8 h 20"/>
                <a:gd name="T14" fmla="*/ 6 w 22"/>
                <a:gd name="T15" fmla="*/ 10 h 20"/>
                <a:gd name="T16" fmla="*/ 4 w 22"/>
                <a:gd name="T17" fmla="*/ 12 h 20"/>
                <a:gd name="T18" fmla="*/ 4 w 22"/>
                <a:gd name="T19" fmla="*/ 14 h 20"/>
                <a:gd name="T20" fmla="*/ 9 w 22"/>
                <a:gd name="T21" fmla="*/ 17 h 20"/>
                <a:gd name="T22" fmla="*/ 12 w 22"/>
                <a:gd name="T23" fmla="*/ 10 h 20"/>
                <a:gd name="T24" fmla="*/ 10 w 22"/>
                <a:gd name="T25" fmla="*/ 8 h 20"/>
                <a:gd name="T26" fmla="*/ 6 w 22"/>
                <a:gd name="T27" fmla="*/ 10 h 20"/>
                <a:gd name="T28" fmla="*/ 16 w 22"/>
                <a:gd name="T29" fmla="*/ 4 h 20"/>
                <a:gd name="T30" fmla="*/ 18 w 22"/>
                <a:gd name="T31" fmla="*/ 2 h 20"/>
                <a:gd name="T32" fmla="*/ 17 w 22"/>
                <a:gd name="T33" fmla="*/ 1 h 20"/>
                <a:gd name="T34" fmla="*/ 18 w 22"/>
                <a:gd name="T35" fmla="*/ 0 h 20"/>
                <a:gd name="T36" fmla="*/ 21 w 22"/>
                <a:gd name="T37" fmla="*/ 6 h 20"/>
                <a:gd name="T38" fmla="*/ 22 w 22"/>
                <a:gd name="T39" fmla="*/ 11 h 20"/>
                <a:gd name="T40" fmla="*/ 19 w 22"/>
                <a:gd name="T41" fmla="*/ 15 h 20"/>
                <a:gd name="T42" fmla="*/ 14 w 22"/>
                <a:gd name="T43" fmla="*/ 13 h 20"/>
                <a:gd name="T44" fmla="*/ 14 w 22"/>
                <a:gd name="T45" fmla="*/ 14 h 20"/>
                <a:gd name="T46" fmla="*/ 11 w 22"/>
                <a:gd name="T47" fmla="*/ 19 h 20"/>
                <a:gd name="T48" fmla="*/ 3 w 22"/>
                <a:gd name="T49" fmla="*/ 14 h 20"/>
                <a:gd name="T50" fmla="*/ 1 w 22"/>
                <a:gd name="T51" fmla="*/ 11 h 20"/>
                <a:gd name="T52" fmla="*/ 0 w 22"/>
                <a:gd name="T53" fmla="*/ 7 h 20"/>
                <a:gd name="T54" fmla="*/ 1 w 22"/>
                <a:gd name="T55" fmla="*/ 7 h 20"/>
                <a:gd name="T56" fmla="*/ 1 w 22"/>
                <a:gd name="T57" fmla="*/ 8 h 20"/>
                <a:gd name="T58" fmla="*/ 5 w 22"/>
                <a:gd name="T59" fmla="*/ 8 h 20"/>
                <a:gd name="T60" fmla="*/ 16 w 22"/>
                <a:gd name="T6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20">
                  <a:moveTo>
                    <a:pt x="13" y="8"/>
                  </a:moveTo>
                  <a:cubicBezTo>
                    <a:pt x="12" y="8"/>
                    <a:pt x="12" y="8"/>
                    <a:pt x="12" y="9"/>
                  </a:cubicBezTo>
                  <a:cubicBezTo>
                    <a:pt x="14" y="12"/>
                    <a:pt x="15" y="13"/>
                    <a:pt x="18" y="12"/>
                  </a:cubicBezTo>
                  <a:cubicBezTo>
                    <a:pt x="20" y="11"/>
                    <a:pt x="21" y="9"/>
                    <a:pt x="20" y="7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9" y="5"/>
                    <a:pt x="19" y="5"/>
                    <a:pt x="18" y="5"/>
                  </a:cubicBezTo>
                  <a:lnTo>
                    <a:pt x="13" y="8"/>
                  </a:lnTo>
                  <a:close/>
                  <a:moveTo>
                    <a:pt x="6" y="10"/>
                  </a:moveTo>
                  <a:cubicBezTo>
                    <a:pt x="5" y="10"/>
                    <a:pt x="4" y="11"/>
                    <a:pt x="4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6"/>
                    <a:pt x="6" y="18"/>
                    <a:pt x="9" y="17"/>
                  </a:cubicBezTo>
                  <a:cubicBezTo>
                    <a:pt x="11" y="16"/>
                    <a:pt x="13" y="14"/>
                    <a:pt x="12" y="10"/>
                  </a:cubicBezTo>
                  <a:cubicBezTo>
                    <a:pt x="11" y="8"/>
                    <a:pt x="11" y="8"/>
                    <a:pt x="10" y="8"/>
                  </a:cubicBezTo>
                  <a:lnTo>
                    <a:pt x="6" y="10"/>
                  </a:lnTo>
                  <a:close/>
                  <a:moveTo>
                    <a:pt x="16" y="4"/>
                  </a:moveTo>
                  <a:cubicBezTo>
                    <a:pt x="18" y="3"/>
                    <a:pt x="18" y="3"/>
                    <a:pt x="18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2"/>
                    <a:pt x="20" y="4"/>
                    <a:pt x="21" y="6"/>
                  </a:cubicBezTo>
                  <a:cubicBezTo>
                    <a:pt x="21" y="8"/>
                    <a:pt x="22" y="10"/>
                    <a:pt x="22" y="11"/>
                  </a:cubicBezTo>
                  <a:cubicBezTo>
                    <a:pt x="21" y="13"/>
                    <a:pt x="21" y="14"/>
                    <a:pt x="19" y="15"/>
                  </a:cubicBezTo>
                  <a:cubicBezTo>
                    <a:pt x="17" y="15"/>
                    <a:pt x="15" y="15"/>
                    <a:pt x="14" y="13"/>
                  </a:cubicBezTo>
                  <a:cubicBezTo>
                    <a:pt x="14" y="13"/>
                    <a:pt x="14" y="13"/>
                    <a:pt x="14" y="14"/>
                  </a:cubicBezTo>
                  <a:cubicBezTo>
                    <a:pt x="14" y="15"/>
                    <a:pt x="14" y="18"/>
                    <a:pt x="11" y="19"/>
                  </a:cubicBezTo>
                  <a:cubicBezTo>
                    <a:pt x="7" y="20"/>
                    <a:pt x="4" y="19"/>
                    <a:pt x="3" y="14"/>
                  </a:cubicBezTo>
                  <a:cubicBezTo>
                    <a:pt x="2" y="13"/>
                    <a:pt x="2" y="12"/>
                    <a:pt x="1" y="11"/>
                  </a:cubicBezTo>
                  <a:cubicBezTo>
                    <a:pt x="1" y="9"/>
                    <a:pt x="1" y="8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5" y="8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79" name="Freeform 331"/>
            <p:cNvSpPr>
              <a:spLocks/>
            </p:cNvSpPr>
            <p:nvPr userDrawn="1"/>
          </p:nvSpPr>
          <p:spPr bwMode="auto">
            <a:xfrm>
              <a:off x="4983" y="3986"/>
              <a:ext cx="86" cy="87"/>
            </a:xfrm>
            <a:custGeom>
              <a:avLst/>
              <a:gdLst>
                <a:gd name="T0" fmla="*/ 13 w 23"/>
                <a:gd name="T1" fmla="*/ 4 h 23"/>
                <a:gd name="T2" fmla="*/ 15 w 23"/>
                <a:gd name="T3" fmla="*/ 1 h 23"/>
                <a:gd name="T4" fmla="*/ 15 w 23"/>
                <a:gd name="T5" fmla="*/ 0 h 23"/>
                <a:gd name="T6" fmla="*/ 16 w 23"/>
                <a:gd name="T7" fmla="*/ 0 h 23"/>
                <a:gd name="T8" fmla="*/ 18 w 23"/>
                <a:gd name="T9" fmla="*/ 3 h 23"/>
                <a:gd name="T10" fmla="*/ 21 w 23"/>
                <a:gd name="T11" fmla="*/ 7 h 23"/>
                <a:gd name="T12" fmla="*/ 23 w 23"/>
                <a:gd name="T13" fmla="*/ 10 h 23"/>
                <a:gd name="T14" fmla="*/ 21 w 23"/>
                <a:gd name="T15" fmla="*/ 13 h 23"/>
                <a:gd name="T16" fmla="*/ 20 w 23"/>
                <a:gd name="T17" fmla="*/ 12 h 23"/>
                <a:gd name="T18" fmla="*/ 21 w 23"/>
                <a:gd name="T19" fmla="*/ 9 h 23"/>
                <a:gd name="T20" fmla="*/ 19 w 23"/>
                <a:gd name="T21" fmla="*/ 7 h 23"/>
                <a:gd name="T22" fmla="*/ 18 w 23"/>
                <a:gd name="T23" fmla="*/ 5 h 23"/>
                <a:gd name="T24" fmla="*/ 17 w 23"/>
                <a:gd name="T25" fmla="*/ 5 h 23"/>
                <a:gd name="T26" fmla="*/ 12 w 23"/>
                <a:gd name="T27" fmla="*/ 8 h 23"/>
                <a:gd name="T28" fmla="*/ 12 w 23"/>
                <a:gd name="T29" fmla="*/ 10 h 23"/>
                <a:gd name="T30" fmla="*/ 13 w 23"/>
                <a:gd name="T31" fmla="*/ 11 h 23"/>
                <a:gd name="T32" fmla="*/ 15 w 23"/>
                <a:gd name="T33" fmla="*/ 13 h 23"/>
                <a:gd name="T34" fmla="*/ 16 w 23"/>
                <a:gd name="T35" fmla="*/ 13 h 23"/>
                <a:gd name="T36" fmla="*/ 17 w 23"/>
                <a:gd name="T37" fmla="*/ 12 h 23"/>
                <a:gd name="T38" fmla="*/ 17 w 23"/>
                <a:gd name="T39" fmla="*/ 13 h 23"/>
                <a:gd name="T40" fmla="*/ 15 w 23"/>
                <a:gd name="T41" fmla="*/ 15 h 23"/>
                <a:gd name="T42" fmla="*/ 13 w 23"/>
                <a:gd name="T43" fmla="*/ 16 h 23"/>
                <a:gd name="T44" fmla="*/ 12 w 23"/>
                <a:gd name="T45" fmla="*/ 16 h 23"/>
                <a:gd name="T46" fmla="*/ 13 w 23"/>
                <a:gd name="T47" fmla="*/ 15 h 23"/>
                <a:gd name="T48" fmla="*/ 13 w 23"/>
                <a:gd name="T49" fmla="*/ 14 h 23"/>
                <a:gd name="T50" fmla="*/ 12 w 23"/>
                <a:gd name="T51" fmla="*/ 12 h 23"/>
                <a:gd name="T52" fmla="*/ 11 w 23"/>
                <a:gd name="T53" fmla="*/ 10 h 23"/>
                <a:gd name="T54" fmla="*/ 10 w 23"/>
                <a:gd name="T55" fmla="*/ 10 h 23"/>
                <a:gd name="T56" fmla="*/ 7 w 23"/>
                <a:gd name="T57" fmla="*/ 12 h 23"/>
                <a:gd name="T58" fmla="*/ 4 w 23"/>
                <a:gd name="T59" fmla="*/ 15 h 23"/>
                <a:gd name="T60" fmla="*/ 6 w 23"/>
                <a:gd name="T61" fmla="*/ 18 h 23"/>
                <a:gd name="T62" fmla="*/ 9 w 23"/>
                <a:gd name="T63" fmla="*/ 21 h 23"/>
                <a:gd name="T64" fmla="*/ 12 w 23"/>
                <a:gd name="T65" fmla="*/ 21 h 23"/>
                <a:gd name="T66" fmla="*/ 13 w 23"/>
                <a:gd name="T67" fmla="*/ 21 h 23"/>
                <a:gd name="T68" fmla="*/ 8 w 23"/>
                <a:gd name="T69" fmla="*/ 23 h 23"/>
                <a:gd name="T70" fmla="*/ 4 w 23"/>
                <a:gd name="T71" fmla="*/ 16 h 23"/>
                <a:gd name="T72" fmla="*/ 2 w 23"/>
                <a:gd name="T73" fmla="*/ 14 h 23"/>
                <a:gd name="T74" fmla="*/ 0 w 23"/>
                <a:gd name="T75" fmla="*/ 11 h 23"/>
                <a:gd name="T76" fmla="*/ 0 w 23"/>
                <a:gd name="T77" fmla="*/ 11 h 23"/>
                <a:gd name="T78" fmla="*/ 1 w 23"/>
                <a:gd name="T79" fmla="*/ 11 h 23"/>
                <a:gd name="T80" fmla="*/ 5 w 23"/>
                <a:gd name="T81" fmla="*/ 11 h 23"/>
                <a:gd name="T82" fmla="*/ 13 w 23"/>
                <a:gd name="T8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" h="23">
                  <a:moveTo>
                    <a:pt x="13" y="4"/>
                  </a:moveTo>
                  <a:cubicBezTo>
                    <a:pt x="16" y="3"/>
                    <a:pt x="16" y="2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9"/>
                    <a:pt x="23" y="10"/>
                    <a:pt x="23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1" y="11"/>
                    <a:pt x="22" y="10"/>
                    <a:pt x="21" y="9"/>
                  </a:cubicBezTo>
                  <a:cubicBezTo>
                    <a:pt x="21" y="8"/>
                    <a:pt x="20" y="8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4"/>
                    <a:pt x="17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9"/>
                    <a:pt x="11" y="9"/>
                    <a:pt x="12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3"/>
                    <a:pt x="15" y="13"/>
                  </a:cubicBezTo>
                  <a:cubicBezTo>
                    <a:pt x="15" y="13"/>
                    <a:pt x="15" y="13"/>
                    <a:pt x="16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3"/>
                    <a:pt x="17" y="13"/>
                  </a:cubicBezTo>
                  <a:cubicBezTo>
                    <a:pt x="17" y="13"/>
                    <a:pt x="16" y="14"/>
                    <a:pt x="15" y="15"/>
                  </a:cubicBezTo>
                  <a:cubicBezTo>
                    <a:pt x="14" y="15"/>
                    <a:pt x="13" y="16"/>
                    <a:pt x="13" y="16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4"/>
                    <a:pt x="13" y="14"/>
                  </a:cubicBezTo>
                  <a:cubicBezTo>
                    <a:pt x="13" y="13"/>
                    <a:pt x="13" y="13"/>
                    <a:pt x="12" y="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0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5" y="14"/>
                    <a:pt x="4" y="15"/>
                  </a:cubicBezTo>
                  <a:cubicBezTo>
                    <a:pt x="4" y="15"/>
                    <a:pt x="5" y="16"/>
                    <a:pt x="6" y="18"/>
                  </a:cubicBezTo>
                  <a:cubicBezTo>
                    <a:pt x="7" y="20"/>
                    <a:pt x="8" y="20"/>
                    <a:pt x="9" y="21"/>
                  </a:cubicBezTo>
                  <a:cubicBezTo>
                    <a:pt x="9" y="21"/>
                    <a:pt x="11" y="21"/>
                    <a:pt x="12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2" y="22"/>
                    <a:pt x="9" y="23"/>
                    <a:pt x="8" y="23"/>
                  </a:cubicBezTo>
                  <a:cubicBezTo>
                    <a:pt x="7" y="21"/>
                    <a:pt x="5" y="19"/>
                    <a:pt x="4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3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3"/>
                    <a:pt x="2" y="13"/>
                    <a:pt x="5" y="11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0" name="Freeform 332"/>
            <p:cNvSpPr>
              <a:spLocks noEditPoints="1"/>
            </p:cNvSpPr>
            <p:nvPr userDrawn="1"/>
          </p:nvSpPr>
          <p:spPr bwMode="auto">
            <a:xfrm>
              <a:off x="5047" y="4046"/>
              <a:ext cx="79" cy="98"/>
            </a:xfrm>
            <a:custGeom>
              <a:avLst/>
              <a:gdLst>
                <a:gd name="T0" fmla="*/ 10 w 21"/>
                <a:gd name="T1" fmla="*/ 10 h 26"/>
                <a:gd name="T2" fmla="*/ 10 w 21"/>
                <a:gd name="T3" fmla="*/ 10 h 26"/>
                <a:gd name="T4" fmla="*/ 11 w 21"/>
                <a:gd name="T5" fmla="*/ 12 h 26"/>
                <a:gd name="T6" fmla="*/ 14 w 21"/>
                <a:gd name="T7" fmla="*/ 13 h 26"/>
                <a:gd name="T8" fmla="*/ 17 w 21"/>
                <a:gd name="T9" fmla="*/ 11 h 26"/>
                <a:gd name="T10" fmla="*/ 16 w 21"/>
                <a:gd name="T11" fmla="*/ 4 h 26"/>
                <a:gd name="T12" fmla="*/ 14 w 21"/>
                <a:gd name="T13" fmla="*/ 4 h 26"/>
                <a:gd name="T14" fmla="*/ 10 w 21"/>
                <a:gd name="T15" fmla="*/ 10 h 26"/>
                <a:gd name="T16" fmla="*/ 11 w 21"/>
                <a:gd name="T17" fmla="*/ 5 h 26"/>
                <a:gd name="T18" fmla="*/ 12 w 21"/>
                <a:gd name="T19" fmla="*/ 1 h 26"/>
                <a:gd name="T20" fmla="*/ 11 w 21"/>
                <a:gd name="T21" fmla="*/ 1 h 26"/>
                <a:gd name="T22" fmla="*/ 11 w 21"/>
                <a:gd name="T23" fmla="*/ 0 h 26"/>
                <a:gd name="T24" fmla="*/ 17 w 21"/>
                <a:gd name="T25" fmla="*/ 4 h 26"/>
                <a:gd name="T26" fmla="*/ 20 w 21"/>
                <a:gd name="T27" fmla="*/ 7 h 26"/>
                <a:gd name="T28" fmla="*/ 20 w 21"/>
                <a:gd name="T29" fmla="*/ 12 h 26"/>
                <a:gd name="T30" fmla="*/ 14 w 21"/>
                <a:gd name="T31" fmla="*/ 14 h 26"/>
                <a:gd name="T32" fmla="*/ 14 w 21"/>
                <a:gd name="T33" fmla="*/ 14 h 26"/>
                <a:gd name="T34" fmla="*/ 14 w 21"/>
                <a:gd name="T35" fmla="*/ 24 h 26"/>
                <a:gd name="T36" fmla="*/ 15 w 21"/>
                <a:gd name="T37" fmla="*/ 26 h 26"/>
                <a:gd name="T38" fmla="*/ 15 w 21"/>
                <a:gd name="T39" fmla="*/ 26 h 26"/>
                <a:gd name="T40" fmla="*/ 14 w 21"/>
                <a:gd name="T41" fmla="*/ 26 h 26"/>
                <a:gd name="T42" fmla="*/ 11 w 21"/>
                <a:gd name="T43" fmla="*/ 19 h 26"/>
                <a:gd name="T44" fmla="*/ 11 w 21"/>
                <a:gd name="T45" fmla="*/ 14 h 26"/>
                <a:gd name="T46" fmla="*/ 10 w 21"/>
                <a:gd name="T47" fmla="*/ 12 h 26"/>
                <a:gd name="T48" fmla="*/ 9 w 21"/>
                <a:gd name="T49" fmla="*/ 12 h 26"/>
                <a:gd name="T50" fmla="*/ 6 w 21"/>
                <a:gd name="T51" fmla="*/ 15 h 26"/>
                <a:gd name="T52" fmla="*/ 6 w 21"/>
                <a:gd name="T53" fmla="*/ 19 h 26"/>
                <a:gd name="T54" fmla="*/ 6 w 21"/>
                <a:gd name="T55" fmla="*/ 19 h 26"/>
                <a:gd name="T56" fmla="*/ 6 w 21"/>
                <a:gd name="T57" fmla="*/ 20 h 26"/>
                <a:gd name="T58" fmla="*/ 3 w 21"/>
                <a:gd name="T59" fmla="*/ 18 h 26"/>
                <a:gd name="T60" fmla="*/ 0 w 21"/>
                <a:gd name="T61" fmla="*/ 15 h 26"/>
                <a:gd name="T62" fmla="*/ 0 w 21"/>
                <a:gd name="T63" fmla="*/ 15 h 26"/>
                <a:gd name="T64" fmla="*/ 1 w 21"/>
                <a:gd name="T65" fmla="*/ 15 h 26"/>
                <a:gd name="T66" fmla="*/ 4 w 21"/>
                <a:gd name="T67" fmla="*/ 13 h 26"/>
                <a:gd name="T68" fmla="*/ 11 w 21"/>
                <a:gd name="T6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26">
                  <a:moveTo>
                    <a:pt x="10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1" y="12"/>
                  </a:cubicBezTo>
                  <a:cubicBezTo>
                    <a:pt x="12" y="12"/>
                    <a:pt x="13" y="13"/>
                    <a:pt x="14" y="13"/>
                  </a:cubicBezTo>
                  <a:cubicBezTo>
                    <a:pt x="15" y="13"/>
                    <a:pt x="16" y="12"/>
                    <a:pt x="17" y="11"/>
                  </a:cubicBezTo>
                  <a:cubicBezTo>
                    <a:pt x="19" y="9"/>
                    <a:pt x="19" y="6"/>
                    <a:pt x="16" y="4"/>
                  </a:cubicBezTo>
                  <a:cubicBezTo>
                    <a:pt x="15" y="3"/>
                    <a:pt x="15" y="3"/>
                    <a:pt x="14" y="4"/>
                  </a:cubicBezTo>
                  <a:lnTo>
                    <a:pt x="10" y="10"/>
                  </a:lnTo>
                  <a:close/>
                  <a:moveTo>
                    <a:pt x="11" y="5"/>
                  </a:moveTo>
                  <a:cubicBezTo>
                    <a:pt x="12" y="2"/>
                    <a:pt x="13" y="2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1"/>
                    <a:pt x="15" y="2"/>
                    <a:pt x="17" y="4"/>
                  </a:cubicBezTo>
                  <a:cubicBezTo>
                    <a:pt x="18" y="5"/>
                    <a:pt x="20" y="6"/>
                    <a:pt x="20" y="7"/>
                  </a:cubicBezTo>
                  <a:cubicBezTo>
                    <a:pt x="21" y="9"/>
                    <a:pt x="21" y="10"/>
                    <a:pt x="20" y="12"/>
                  </a:cubicBezTo>
                  <a:cubicBezTo>
                    <a:pt x="18" y="14"/>
                    <a:pt x="16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9"/>
                    <a:pt x="13" y="22"/>
                    <a:pt x="14" y="24"/>
                  </a:cubicBezTo>
                  <a:cubicBezTo>
                    <a:pt x="14" y="25"/>
                    <a:pt x="14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6"/>
                    <a:pt x="14" y="26"/>
                  </a:cubicBezTo>
                  <a:cubicBezTo>
                    <a:pt x="12" y="24"/>
                    <a:pt x="11" y="23"/>
                    <a:pt x="11" y="19"/>
                  </a:cubicBezTo>
                  <a:cubicBezTo>
                    <a:pt x="11" y="18"/>
                    <a:pt x="11" y="16"/>
                    <a:pt x="11" y="14"/>
                  </a:cubicBezTo>
                  <a:cubicBezTo>
                    <a:pt x="11" y="13"/>
                    <a:pt x="11" y="13"/>
                    <a:pt x="10" y="12"/>
                  </a:cubicBezTo>
                  <a:cubicBezTo>
                    <a:pt x="9" y="11"/>
                    <a:pt x="9" y="11"/>
                    <a:pt x="9" y="12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7"/>
                    <a:pt x="4" y="1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19"/>
                    <a:pt x="4" y="18"/>
                    <a:pt x="3" y="18"/>
                  </a:cubicBezTo>
                  <a:cubicBezTo>
                    <a:pt x="2" y="17"/>
                    <a:pt x="1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3" y="16"/>
                    <a:pt x="4" y="13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1" name="Freeform 333"/>
            <p:cNvSpPr>
              <a:spLocks/>
            </p:cNvSpPr>
            <p:nvPr userDrawn="1"/>
          </p:nvSpPr>
          <p:spPr bwMode="auto">
            <a:xfrm>
              <a:off x="5141" y="4099"/>
              <a:ext cx="75" cy="79"/>
            </a:xfrm>
            <a:custGeom>
              <a:avLst/>
              <a:gdLst>
                <a:gd name="T0" fmla="*/ 16 w 20"/>
                <a:gd name="T1" fmla="*/ 19 h 21"/>
                <a:gd name="T2" fmla="*/ 16 w 20"/>
                <a:gd name="T3" fmla="*/ 21 h 21"/>
                <a:gd name="T4" fmla="*/ 15 w 20"/>
                <a:gd name="T5" fmla="*/ 21 h 21"/>
                <a:gd name="T6" fmla="*/ 14 w 20"/>
                <a:gd name="T7" fmla="*/ 21 h 21"/>
                <a:gd name="T8" fmla="*/ 9 w 20"/>
                <a:gd name="T9" fmla="*/ 20 h 21"/>
                <a:gd name="T10" fmla="*/ 1 w 20"/>
                <a:gd name="T11" fmla="*/ 14 h 21"/>
                <a:gd name="T12" fmla="*/ 1 w 20"/>
                <a:gd name="T13" fmla="*/ 7 h 21"/>
                <a:gd name="T14" fmla="*/ 5 w 20"/>
                <a:gd name="T15" fmla="*/ 1 h 21"/>
                <a:gd name="T16" fmla="*/ 15 w 20"/>
                <a:gd name="T17" fmla="*/ 1 h 21"/>
                <a:gd name="T18" fmla="*/ 19 w 20"/>
                <a:gd name="T19" fmla="*/ 3 h 21"/>
                <a:gd name="T20" fmla="*/ 20 w 20"/>
                <a:gd name="T21" fmla="*/ 3 h 21"/>
                <a:gd name="T22" fmla="*/ 19 w 20"/>
                <a:gd name="T23" fmla="*/ 8 h 21"/>
                <a:gd name="T24" fmla="*/ 19 w 20"/>
                <a:gd name="T25" fmla="*/ 7 h 21"/>
                <a:gd name="T26" fmla="*/ 14 w 20"/>
                <a:gd name="T27" fmla="*/ 2 h 21"/>
                <a:gd name="T28" fmla="*/ 4 w 20"/>
                <a:gd name="T29" fmla="*/ 7 h 21"/>
                <a:gd name="T30" fmla="*/ 9 w 20"/>
                <a:gd name="T31" fmla="*/ 19 h 21"/>
                <a:gd name="T32" fmla="*/ 12 w 20"/>
                <a:gd name="T33" fmla="*/ 20 h 21"/>
                <a:gd name="T34" fmla="*/ 13 w 20"/>
                <a:gd name="T35" fmla="*/ 18 h 21"/>
                <a:gd name="T36" fmla="*/ 14 w 20"/>
                <a:gd name="T37" fmla="*/ 17 h 21"/>
                <a:gd name="T38" fmla="*/ 13 w 20"/>
                <a:gd name="T39" fmla="*/ 14 h 21"/>
                <a:gd name="T40" fmla="*/ 11 w 20"/>
                <a:gd name="T41" fmla="*/ 13 h 21"/>
                <a:gd name="T42" fmla="*/ 12 w 20"/>
                <a:gd name="T43" fmla="*/ 12 h 21"/>
                <a:gd name="T44" fmla="*/ 16 w 20"/>
                <a:gd name="T45" fmla="*/ 14 h 21"/>
                <a:gd name="T46" fmla="*/ 19 w 20"/>
                <a:gd name="T47" fmla="*/ 15 h 21"/>
                <a:gd name="T48" fmla="*/ 18 w 20"/>
                <a:gd name="T49" fmla="*/ 15 h 21"/>
                <a:gd name="T50" fmla="*/ 18 w 20"/>
                <a:gd name="T51" fmla="*/ 15 h 21"/>
                <a:gd name="T52" fmla="*/ 16 w 20"/>
                <a:gd name="T53" fmla="*/ 17 h 21"/>
                <a:gd name="T54" fmla="*/ 16 w 20"/>
                <a:gd name="T5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1">
                  <a:moveTo>
                    <a:pt x="16" y="19"/>
                  </a:moveTo>
                  <a:cubicBezTo>
                    <a:pt x="15" y="20"/>
                    <a:pt x="15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2" y="21"/>
                    <a:pt x="10" y="21"/>
                    <a:pt x="9" y="20"/>
                  </a:cubicBezTo>
                  <a:cubicBezTo>
                    <a:pt x="5" y="19"/>
                    <a:pt x="3" y="17"/>
                    <a:pt x="1" y="14"/>
                  </a:cubicBezTo>
                  <a:cubicBezTo>
                    <a:pt x="0" y="12"/>
                    <a:pt x="0" y="10"/>
                    <a:pt x="1" y="7"/>
                  </a:cubicBezTo>
                  <a:cubicBezTo>
                    <a:pt x="2" y="5"/>
                    <a:pt x="3" y="3"/>
                    <a:pt x="5" y="1"/>
                  </a:cubicBezTo>
                  <a:cubicBezTo>
                    <a:pt x="8" y="0"/>
                    <a:pt x="11" y="0"/>
                    <a:pt x="15" y="1"/>
                  </a:cubicBezTo>
                  <a:cubicBezTo>
                    <a:pt x="17" y="2"/>
                    <a:pt x="18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4"/>
                    <a:pt x="20" y="6"/>
                    <a:pt x="19" y="8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4"/>
                    <a:pt x="17" y="3"/>
                    <a:pt x="14" y="2"/>
                  </a:cubicBezTo>
                  <a:cubicBezTo>
                    <a:pt x="9" y="0"/>
                    <a:pt x="5" y="3"/>
                    <a:pt x="4" y="7"/>
                  </a:cubicBezTo>
                  <a:cubicBezTo>
                    <a:pt x="2" y="13"/>
                    <a:pt x="3" y="18"/>
                    <a:pt x="9" y="19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3" y="19"/>
                    <a:pt x="13" y="19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5"/>
                    <a:pt x="14" y="14"/>
                    <a:pt x="13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3" y="13"/>
                    <a:pt x="14" y="13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5"/>
                    <a:pt x="19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6"/>
                    <a:pt x="16" y="17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2" name="Freeform 334"/>
            <p:cNvSpPr>
              <a:spLocks/>
            </p:cNvSpPr>
            <p:nvPr userDrawn="1"/>
          </p:nvSpPr>
          <p:spPr bwMode="auto">
            <a:xfrm>
              <a:off x="5242" y="4114"/>
              <a:ext cx="64" cy="75"/>
            </a:xfrm>
            <a:custGeom>
              <a:avLst/>
              <a:gdLst>
                <a:gd name="T0" fmla="*/ 3 w 17"/>
                <a:gd name="T1" fmla="*/ 5 h 20"/>
                <a:gd name="T2" fmla="*/ 2 w 17"/>
                <a:gd name="T3" fmla="*/ 1 h 20"/>
                <a:gd name="T4" fmla="*/ 1 w 17"/>
                <a:gd name="T5" fmla="*/ 1 h 20"/>
                <a:gd name="T6" fmla="*/ 1 w 17"/>
                <a:gd name="T7" fmla="*/ 0 h 20"/>
                <a:gd name="T8" fmla="*/ 5 w 17"/>
                <a:gd name="T9" fmla="*/ 0 h 20"/>
                <a:gd name="T10" fmla="*/ 10 w 17"/>
                <a:gd name="T11" fmla="*/ 0 h 20"/>
                <a:gd name="T12" fmla="*/ 14 w 17"/>
                <a:gd name="T13" fmla="*/ 0 h 20"/>
                <a:gd name="T14" fmla="*/ 15 w 17"/>
                <a:gd name="T15" fmla="*/ 4 h 20"/>
                <a:gd name="T16" fmla="*/ 14 w 17"/>
                <a:gd name="T17" fmla="*/ 4 h 20"/>
                <a:gd name="T18" fmla="*/ 12 w 17"/>
                <a:gd name="T19" fmla="*/ 1 h 20"/>
                <a:gd name="T20" fmla="*/ 9 w 17"/>
                <a:gd name="T21" fmla="*/ 1 h 20"/>
                <a:gd name="T22" fmla="*/ 7 w 17"/>
                <a:gd name="T23" fmla="*/ 1 h 20"/>
                <a:gd name="T24" fmla="*/ 6 w 17"/>
                <a:gd name="T25" fmla="*/ 2 h 20"/>
                <a:gd name="T26" fmla="*/ 6 w 17"/>
                <a:gd name="T27" fmla="*/ 8 h 20"/>
                <a:gd name="T28" fmla="*/ 7 w 17"/>
                <a:gd name="T29" fmla="*/ 9 h 20"/>
                <a:gd name="T30" fmla="*/ 8 w 17"/>
                <a:gd name="T31" fmla="*/ 9 h 20"/>
                <a:gd name="T32" fmla="*/ 11 w 17"/>
                <a:gd name="T33" fmla="*/ 9 h 20"/>
                <a:gd name="T34" fmla="*/ 12 w 17"/>
                <a:gd name="T35" fmla="*/ 8 h 20"/>
                <a:gd name="T36" fmla="*/ 12 w 17"/>
                <a:gd name="T37" fmla="*/ 7 h 20"/>
                <a:gd name="T38" fmla="*/ 13 w 17"/>
                <a:gd name="T39" fmla="*/ 7 h 20"/>
                <a:gd name="T40" fmla="*/ 13 w 17"/>
                <a:gd name="T41" fmla="*/ 10 h 20"/>
                <a:gd name="T42" fmla="*/ 13 w 17"/>
                <a:gd name="T43" fmla="*/ 13 h 20"/>
                <a:gd name="T44" fmla="*/ 12 w 17"/>
                <a:gd name="T45" fmla="*/ 13 h 20"/>
                <a:gd name="T46" fmla="*/ 12 w 17"/>
                <a:gd name="T47" fmla="*/ 11 h 20"/>
                <a:gd name="T48" fmla="*/ 11 w 17"/>
                <a:gd name="T49" fmla="*/ 10 h 20"/>
                <a:gd name="T50" fmla="*/ 8 w 17"/>
                <a:gd name="T51" fmla="*/ 10 h 20"/>
                <a:gd name="T52" fmla="*/ 7 w 17"/>
                <a:gd name="T53" fmla="*/ 10 h 20"/>
                <a:gd name="T54" fmla="*/ 6 w 17"/>
                <a:gd name="T55" fmla="*/ 11 h 20"/>
                <a:gd name="T56" fmla="*/ 6 w 17"/>
                <a:gd name="T57" fmla="*/ 15 h 20"/>
                <a:gd name="T58" fmla="*/ 6 w 17"/>
                <a:gd name="T59" fmla="*/ 18 h 20"/>
                <a:gd name="T60" fmla="*/ 10 w 17"/>
                <a:gd name="T61" fmla="*/ 19 h 20"/>
                <a:gd name="T62" fmla="*/ 14 w 17"/>
                <a:gd name="T63" fmla="*/ 18 h 20"/>
                <a:gd name="T64" fmla="*/ 16 w 17"/>
                <a:gd name="T65" fmla="*/ 16 h 20"/>
                <a:gd name="T66" fmla="*/ 17 w 17"/>
                <a:gd name="T67" fmla="*/ 16 h 20"/>
                <a:gd name="T68" fmla="*/ 15 w 17"/>
                <a:gd name="T69" fmla="*/ 20 h 20"/>
                <a:gd name="T70" fmla="*/ 7 w 17"/>
                <a:gd name="T71" fmla="*/ 20 h 20"/>
                <a:gd name="T72" fmla="*/ 5 w 17"/>
                <a:gd name="T73" fmla="*/ 20 h 20"/>
                <a:gd name="T74" fmla="*/ 1 w 17"/>
                <a:gd name="T75" fmla="*/ 20 h 20"/>
                <a:gd name="T76" fmla="*/ 1 w 17"/>
                <a:gd name="T77" fmla="*/ 19 h 20"/>
                <a:gd name="T78" fmla="*/ 2 w 17"/>
                <a:gd name="T79" fmla="*/ 19 h 20"/>
                <a:gd name="T80" fmla="*/ 3 w 17"/>
                <a:gd name="T81" fmla="*/ 15 h 20"/>
                <a:gd name="T82" fmla="*/ 3 w 17"/>
                <a:gd name="T83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" h="20">
                  <a:moveTo>
                    <a:pt x="3" y="5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0"/>
                    <a:pt x="14" y="0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1" y="9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3" y="11"/>
                    <a:pt x="13" y="12"/>
                    <a:pt x="13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0"/>
                    <a:pt x="11" y="10"/>
                  </a:cubicBezTo>
                  <a:cubicBezTo>
                    <a:pt x="10" y="10"/>
                    <a:pt x="10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7" y="19"/>
                    <a:pt x="7" y="19"/>
                    <a:pt x="10" y="19"/>
                  </a:cubicBezTo>
                  <a:cubicBezTo>
                    <a:pt x="12" y="19"/>
                    <a:pt x="13" y="19"/>
                    <a:pt x="14" y="18"/>
                  </a:cubicBezTo>
                  <a:cubicBezTo>
                    <a:pt x="14" y="18"/>
                    <a:pt x="15" y="17"/>
                    <a:pt x="16" y="16"/>
                  </a:cubicBezTo>
                  <a:cubicBezTo>
                    <a:pt x="16" y="15"/>
                    <a:pt x="16" y="16"/>
                    <a:pt x="17" y="16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3" y="20"/>
                    <a:pt x="10" y="20"/>
                    <a:pt x="7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8"/>
                    <a:pt x="3" y="1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3" name="Freeform 335"/>
            <p:cNvSpPr>
              <a:spLocks/>
            </p:cNvSpPr>
            <p:nvPr userDrawn="1"/>
          </p:nvSpPr>
          <p:spPr bwMode="auto">
            <a:xfrm>
              <a:off x="5329" y="4084"/>
              <a:ext cx="93" cy="98"/>
            </a:xfrm>
            <a:custGeom>
              <a:avLst/>
              <a:gdLst>
                <a:gd name="T0" fmla="*/ 21 w 25"/>
                <a:gd name="T1" fmla="*/ 8 h 26"/>
                <a:gd name="T2" fmla="*/ 19 w 25"/>
                <a:gd name="T3" fmla="*/ 2 h 26"/>
                <a:gd name="T4" fmla="*/ 20 w 25"/>
                <a:gd name="T5" fmla="*/ 1 h 26"/>
                <a:gd name="T6" fmla="*/ 21 w 25"/>
                <a:gd name="T7" fmla="*/ 1 h 26"/>
                <a:gd name="T8" fmla="*/ 20 w 25"/>
                <a:gd name="T9" fmla="*/ 0 h 26"/>
                <a:gd name="T10" fmla="*/ 17 w 25"/>
                <a:gd name="T11" fmla="*/ 1 h 26"/>
                <a:gd name="T12" fmla="*/ 14 w 25"/>
                <a:gd name="T13" fmla="*/ 2 h 26"/>
                <a:gd name="T14" fmla="*/ 14 w 25"/>
                <a:gd name="T15" fmla="*/ 3 h 26"/>
                <a:gd name="T16" fmla="*/ 15 w 25"/>
                <a:gd name="T17" fmla="*/ 3 h 26"/>
                <a:gd name="T18" fmla="*/ 17 w 25"/>
                <a:gd name="T19" fmla="*/ 3 h 26"/>
                <a:gd name="T20" fmla="*/ 19 w 25"/>
                <a:gd name="T21" fmla="*/ 8 h 26"/>
                <a:gd name="T22" fmla="*/ 22 w 25"/>
                <a:gd name="T23" fmla="*/ 14 h 26"/>
                <a:gd name="T24" fmla="*/ 22 w 25"/>
                <a:gd name="T25" fmla="*/ 15 h 26"/>
                <a:gd name="T26" fmla="*/ 22 w 25"/>
                <a:gd name="T27" fmla="*/ 15 h 26"/>
                <a:gd name="T28" fmla="*/ 16 w 25"/>
                <a:gd name="T29" fmla="*/ 12 h 26"/>
                <a:gd name="T30" fmla="*/ 12 w 25"/>
                <a:gd name="T31" fmla="*/ 10 h 26"/>
                <a:gd name="T32" fmla="*/ 5 w 25"/>
                <a:gd name="T33" fmla="*/ 6 h 26"/>
                <a:gd name="T34" fmla="*/ 4 w 25"/>
                <a:gd name="T35" fmla="*/ 6 h 26"/>
                <a:gd name="T36" fmla="*/ 0 w 25"/>
                <a:gd name="T37" fmla="*/ 8 h 26"/>
                <a:gd name="T38" fmla="*/ 1 w 25"/>
                <a:gd name="T39" fmla="*/ 8 h 26"/>
                <a:gd name="T40" fmla="*/ 1 w 25"/>
                <a:gd name="T41" fmla="*/ 8 h 26"/>
                <a:gd name="T42" fmla="*/ 3 w 25"/>
                <a:gd name="T43" fmla="*/ 8 h 26"/>
                <a:gd name="T44" fmla="*/ 4 w 25"/>
                <a:gd name="T45" fmla="*/ 10 h 26"/>
                <a:gd name="T46" fmla="*/ 7 w 25"/>
                <a:gd name="T47" fmla="*/ 18 h 26"/>
                <a:gd name="T48" fmla="*/ 9 w 25"/>
                <a:gd name="T49" fmla="*/ 24 h 26"/>
                <a:gd name="T50" fmla="*/ 8 w 25"/>
                <a:gd name="T51" fmla="*/ 25 h 26"/>
                <a:gd name="T52" fmla="*/ 7 w 25"/>
                <a:gd name="T53" fmla="*/ 25 h 26"/>
                <a:gd name="T54" fmla="*/ 8 w 25"/>
                <a:gd name="T55" fmla="*/ 26 h 26"/>
                <a:gd name="T56" fmla="*/ 11 w 25"/>
                <a:gd name="T57" fmla="*/ 25 h 26"/>
                <a:gd name="T58" fmla="*/ 14 w 25"/>
                <a:gd name="T59" fmla="*/ 23 h 26"/>
                <a:gd name="T60" fmla="*/ 14 w 25"/>
                <a:gd name="T61" fmla="*/ 23 h 26"/>
                <a:gd name="T62" fmla="*/ 13 w 25"/>
                <a:gd name="T63" fmla="*/ 23 h 26"/>
                <a:gd name="T64" fmla="*/ 11 w 25"/>
                <a:gd name="T65" fmla="*/ 23 h 26"/>
                <a:gd name="T66" fmla="*/ 8 w 25"/>
                <a:gd name="T67" fmla="*/ 17 h 26"/>
                <a:gd name="T68" fmla="*/ 6 w 25"/>
                <a:gd name="T69" fmla="*/ 11 h 26"/>
                <a:gd name="T70" fmla="*/ 6 w 25"/>
                <a:gd name="T71" fmla="*/ 10 h 26"/>
                <a:gd name="T72" fmla="*/ 6 w 25"/>
                <a:gd name="T73" fmla="*/ 10 h 26"/>
                <a:gd name="T74" fmla="*/ 10 w 25"/>
                <a:gd name="T75" fmla="*/ 12 h 26"/>
                <a:gd name="T76" fmla="*/ 19 w 25"/>
                <a:gd name="T77" fmla="*/ 17 h 26"/>
                <a:gd name="T78" fmla="*/ 25 w 25"/>
                <a:gd name="T79" fmla="*/ 20 h 26"/>
                <a:gd name="T80" fmla="*/ 25 w 25"/>
                <a:gd name="T81" fmla="*/ 19 h 26"/>
                <a:gd name="T82" fmla="*/ 23 w 25"/>
                <a:gd name="T83" fmla="*/ 15 h 26"/>
                <a:gd name="T84" fmla="*/ 21 w 25"/>
                <a:gd name="T8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26">
                  <a:moveTo>
                    <a:pt x="21" y="8"/>
                  </a:moveTo>
                  <a:cubicBezTo>
                    <a:pt x="20" y="7"/>
                    <a:pt x="19" y="3"/>
                    <a:pt x="19" y="2"/>
                  </a:cubicBezTo>
                  <a:cubicBezTo>
                    <a:pt x="19" y="2"/>
                    <a:pt x="19" y="1"/>
                    <a:pt x="20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0"/>
                    <a:pt x="20" y="0"/>
                  </a:cubicBezTo>
                  <a:cubicBezTo>
                    <a:pt x="19" y="0"/>
                    <a:pt x="19" y="1"/>
                    <a:pt x="17" y="1"/>
                  </a:cubicBezTo>
                  <a:cubicBezTo>
                    <a:pt x="16" y="2"/>
                    <a:pt x="16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9" y="7"/>
                    <a:pt x="19" y="8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0" y="15"/>
                    <a:pt x="18" y="14"/>
                    <a:pt x="16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9"/>
                    <a:pt x="6" y="7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9"/>
                    <a:pt x="9" y="23"/>
                    <a:pt x="9" y="24"/>
                  </a:cubicBezTo>
                  <a:cubicBezTo>
                    <a:pt x="9" y="24"/>
                    <a:pt x="9" y="24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6"/>
                    <a:pt x="8" y="26"/>
                  </a:cubicBezTo>
                  <a:cubicBezTo>
                    <a:pt x="9" y="25"/>
                    <a:pt x="9" y="25"/>
                    <a:pt x="11" y="25"/>
                  </a:cubicBezTo>
                  <a:cubicBezTo>
                    <a:pt x="12" y="24"/>
                    <a:pt x="13" y="24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3"/>
                    <a:pt x="11" y="23"/>
                  </a:cubicBezTo>
                  <a:cubicBezTo>
                    <a:pt x="10" y="22"/>
                    <a:pt x="9" y="19"/>
                    <a:pt x="8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1"/>
                    <a:pt x="1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9"/>
                    <a:pt x="24" y="19"/>
                    <a:pt x="25" y="20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5" y="19"/>
                    <a:pt x="23" y="15"/>
                    <a:pt x="23" y="15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4" name="Freeform 336"/>
            <p:cNvSpPr>
              <a:spLocks/>
            </p:cNvSpPr>
            <p:nvPr userDrawn="1"/>
          </p:nvSpPr>
          <p:spPr bwMode="auto">
            <a:xfrm>
              <a:off x="5437" y="4043"/>
              <a:ext cx="68" cy="75"/>
            </a:xfrm>
            <a:custGeom>
              <a:avLst/>
              <a:gdLst>
                <a:gd name="T0" fmla="*/ 15 w 18"/>
                <a:gd name="T1" fmla="*/ 18 h 20"/>
                <a:gd name="T2" fmla="*/ 11 w 18"/>
                <a:gd name="T3" fmla="*/ 20 h 20"/>
                <a:gd name="T4" fmla="*/ 7 w 18"/>
                <a:gd name="T5" fmla="*/ 18 h 20"/>
                <a:gd name="T6" fmla="*/ 8 w 18"/>
                <a:gd name="T7" fmla="*/ 17 h 20"/>
                <a:gd name="T8" fmla="*/ 14 w 18"/>
                <a:gd name="T9" fmla="*/ 17 h 20"/>
                <a:gd name="T10" fmla="*/ 15 w 18"/>
                <a:gd name="T11" fmla="*/ 12 h 20"/>
                <a:gd name="T12" fmla="*/ 11 w 18"/>
                <a:gd name="T13" fmla="*/ 11 h 20"/>
                <a:gd name="T14" fmla="*/ 7 w 18"/>
                <a:gd name="T15" fmla="*/ 11 h 20"/>
                <a:gd name="T16" fmla="*/ 2 w 18"/>
                <a:gd name="T17" fmla="*/ 9 h 20"/>
                <a:gd name="T18" fmla="*/ 3 w 18"/>
                <a:gd name="T19" fmla="*/ 2 h 20"/>
                <a:gd name="T20" fmla="*/ 5 w 18"/>
                <a:gd name="T21" fmla="*/ 0 h 20"/>
                <a:gd name="T22" fmla="*/ 6 w 18"/>
                <a:gd name="T23" fmla="*/ 0 h 20"/>
                <a:gd name="T24" fmla="*/ 9 w 18"/>
                <a:gd name="T25" fmla="*/ 2 h 20"/>
                <a:gd name="T26" fmla="*/ 8 w 18"/>
                <a:gd name="T27" fmla="*/ 3 h 20"/>
                <a:gd name="T28" fmla="*/ 3 w 18"/>
                <a:gd name="T29" fmla="*/ 3 h 20"/>
                <a:gd name="T30" fmla="*/ 3 w 18"/>
                <a:gd name="T31" fmla="*/ 7 h 20"/>
                <a:gd name="T32" fmla="*/ 7 w 18"/>
                <a:gd name="T33" fmla="*/ 9 h 20"/>
                <a:gd name="T34" fmla="*/ 10 w 18"/>
                <a:gd name="T35" fmla="*/ 8 h 20"/>
                <a:gd name="T36" fmla="*/ 16 w 18"/>
                <a:gd name="T37" fmla="*/ 10 h 20"/>
                <a:gd name="T38" fmla="*/ 15 w 18"/>
                <a:gd name="T3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15" y="18"/>
                  </a:moveTo>
                  <a:cubicBezTo>
                    <a:pt x="13" y="20"/>
                    <a:pt x="11" y="20"/>
                    <a:pt x="11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9" y="18"/>
                    <a:pt x="12" y="20"/>
                    <a:pt x="14" y="17"/>
                  </a:cubicBezTo>
                  <a:cubicBezTo>
                    <a:pt x="16" y="16"/>
                    <a:pt x="16" y="14"/>
                    <a:pt x="15" y="12"/>
                  </a:cubicBezTo>
                  <a:cubicBezTo>
                    <a:pt x="14" y="11"/>
                    <a:pt x="13" y="10"/>
                    <a:pt x="1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1"/>
                    <a:pt x="3" y="11"/>
                    <a:pt x="2" y="9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9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7" y="2"/>
                    <a:pt x="5" y="1"/>
                    <a:pt x="3" y="3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4" y="9"/>
                    <a:pt x="6" y="9"/>
                    <a:pt x="7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8"/>
                    <a:pt x="16" y="10"/>
                  </a:cubicBezTo>
                  <a:cubicBezTo>
                    <a:pt x="18" y="13"/>
                    <a:pt x="18" y="16"/>
                    <a:pt x="1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5" name="Freeform 337"/>
            <p:cNvSpPr>
              <a:spLocks/>
            </p:cNvSpPr>
            <p:nvPr userDrawn="1"/>
          </p:nvSpPr>
          <p:spPr bwMode="auto">
            <a:xfrm>
              <a:off x="5486" y="3990"/>
              <a:ext cx="75" cy="64"/>
            </a:xfrm>
            <a:custGeom>
              <a:avLst/>
              <a:gdLst>
                <a:gd name="T0" fmla="*/ 5 w 20"/>
                <a:gd name="T1" fmla="*/ 7 h 17"/>
                <a:gd name="T2" fmla="*/ 1 w 20"/>
                <a:gd name="T3" fmla="*/ 6 h 17"/>
                <a:gd name="T4" fmla="*/ 0 w 20"/>
                <a:gd name="T5" fmla="*/ 6 h 17"/>
                <a:gd name="T6" fmla="*/ 0 w 20"/>
                <a:gd name="T7" fmla="*/ 6 h 17"/>
                <a:gd name="T8" fmla="*/ 2 w 20"/>
                <a:gd name="T9" fmla="*/ 3 h 17"/>
                <a:gd name="T10" fmla="*/ 4 w 20"/>
                <a:gd name="T11" fmla="*/ 0 h 17"/>
                <a:gd name="T12" fmla="*/ 5 w 20"/>
                <a:gd name="T13" fmla="*/ 0 h 17"/>
                <a:gd name="T14" fmla="*/ 4 w 20"/>
                <a:gd name="T15" fmla="*/ 1 h 17"/>
                <a:gd name="T16" fmla="*/ 6 w 20"/>
                <a:gd name="T17" fmla="*/ 5 h 17"/>
                <a:gd name="T18" fmla="*/ 15 w 20"/>
                <a:gd name="T19" fmla="*/ 11 h 17"/>
                <a:gd name="T20" fmla="*/ 19 w 20"/>
                <a:gd name="T21" fmla="*/ 11 h 17"/>
                <a:gd name="T22" fmla="*/ 19 w 20"/>
                <a:gd name="T23" fmla="*/ 11 h 17"/>
                <a:gd name="T24" fmla="*/ 20 w 20"/>
                <a:gd name="T25" fmla="*/ 11 h 17"/>
                <a:gd name="T26" fmla="*/ 18 w 20"/>
                <a:gd name="T27" fmla="*/ 14 h 17"/>
                <a:gd name="T28" fmla="*/ 16 w 20"/>
                <a:gd name="T29" fmla="*/ 17 h 17"/>
                <a:gd name="T30" fmla="*/ 15 w 20"/>
                <a:gd name="T31" fmla="*/ 17 h 17"/>
                <a:gd name="T32" fmla="*/ 15 w 20"/>
                <a:gd name="T33" fmla="*/ 16 h 17"/>
                <a:gd name="T34" fmla="*/ 13 w 20"/>
                <a:gd name="T35" fmla="*/ 13 h 17"/>
                <a:gd name="T36" fmla="*/ 5 w 20"/>
                <a:gd name="T3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7">
                  <a:moveTo>
                    <a:pt x="5" y="7"/>
                  </a:moveTo>
                  <a:cubicBezTo>
                    <a:pt x="2" y="5"/>
                    <a:pt x="2" y="5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4" y="3"/>
                    <a:pt x="6" y="5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3"/>
                    <a:pt x="18" y="13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3"/>
                    <a:pt x="19" y="13"/>
                    <a:pt x="18" y="14"/>
                  </a:cubicBezTo>
                  <a:cubicBezTo>
                    <a:pt x="17" y="15"/>
                    <a:pt x="17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3" y="13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6" name="Freeform 338"/>
            <p:cNvSpPr>
              <a:spLocks/>
            </p:cNvSpPr>
            <p:nvPr userDrawn="1"/>
          </p:nvSpPr>
          <p:spPr bwMode="auto">
            <a:xfrm>
              <a:off x="5520" y="3922"/>
              <a:ext cx="79" cy="61"/>
            </a:xfrm>
            <a:custGeom>
              <a:avLst/>
              <a:gdLst>
                <a:gd name="T0" fmla="*/ 20 w 21"/>
                <a:gd name="T1" fmla="*/ 12 h 16"/>
                <a:gd name="T2" fmla="*/ 17 w 21"/>
                <a:gd name="T3" fmla="*/ 16 h 16"/>
                <a:gd name="T4" fmla="*/ 13 w 21"/>
                <a:gd name="T5" fmla="*/ 15 h 16"/>
                <a:gd name="T6" fmla="*/ 14 w 21"/>
                <a:gd name="T7" fmla="*/ 15 h 16"/>
                <a:gd name="T8" fmla="*/ 19 w 21"/>
                <a:gd name="T9" fmla="*/ 12 h 16"/>
                <a:gd name="T10" fmla="*/ 18 w 21"/>
                <a:gd name="T11" fmla="*/ 7 h 16"/>
                <a:gd name="T12" fmla="*/ 13 w 21"/>
                <a:gd name="T13" fmla="*/ 8 h 16"/>
                <a:gd name="T14" fmla="*/ 10 w 21"/>
                <a:gd name="T15" fmla="*/ 10 h 16"/>
                <a:gd name="T16" fmla="*/ 4 w 21"/>
                <a:gd name="T17" fmla="*/ 11 h 16"/>
                <a:gd name="T18" fmla="*/ 2 w 21"/>
                <a:gd name="T19" fmla="*/ 4 h 16"/>
                <a:gd name="T20" fmla="*/ 3 w 21"/>
                <a:gd name="T21" fmla="*/ 1 h 16"/>
                <a:gd name="T22" fmla="*/ 4 w 21"/>
                <a:gd name="T23" fmla="*/ 0 h 16"/>
                <a:gd name="T24" fmla="*/ 7 w 21"/>
                <a:gd name="T25" fmla="*/ 1 h 16"/>
                <a:gd name="T26" fmla="*/ 7 w 21"/>
                <a:gd name="T27" fmla="*/ 2 h 16"/>
                <a:gd name="T28" fmla="*/ 2 w 21"/>
                <a:gd name="T29" fmla="*/ 4 h 16"/>
                <a:gd name="T30" fmla="*/ 4 w 21"/>
                <a:gd name="T31" fmla="*/ 9 h 16"/>
                <a:gd name="T32" fmla="*/ 8 w 21"/>
                <a:gd name="T33" fmla="*/ 8 h 16"/>
                <a:gd name="T34" fmla="*/ 11 w 21"/>
                <a:gd name="T35" fmla="*/ 6 h 16"/>
                <a:gd name="T36" fmla="*/ 17 w 21"/>
                <a:gd name="T37" fmla="*/ 4 h 16"/>
                <a:gd name="T38" fmla="*/ 20 w 21"/>
                <a:gd name="T3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16">
                  <a:moveTo>
                    <a:pt x="20" y="12"/>
                  </a:moveTo>
                  <a:cubicBezTo>
                    <a:pt x="19" y="15"/>
                    <a:pt x="18" y="16"/>
                    <a:pt x="17" y="16"/>
                  </a:cubicBezTo>
                  <a:cubicBezTo>
                    <a:pt x="17" y="16"/>
                    <a:pt x="15" y="16"/>
                    <a:pt x="13" y="15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5" y="15"/>
                    <a:pt x="18" y="15"/>
                    <a:pt x="19" y="12"/>
                  </a:cubicBezTo>
                  <a:cubicBezTo>
                    <a:pt x="20" y="9"/>
                    <a:pt x="19" y="8"/>
                    <a:pt x="18" y="7"/>
                  </a:cubicBezTo>
                  <a:cubicBezTo>
                    <a:pt x="16" y="6"/>
                    <a:pt x="15" y="6"/>
                    <a:pt x="13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1"/>
                    <a:pt x="7" y="12"/>
                    <a:pt x="4" y="11"/>
                  </a:cubicBezTo>
                  <a:cubicBezTo>
                    <a:pt x="2" y="10"/>
                    <a:pt x="0" y="7"/>
                    <a:pt x="2" y="4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6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5" y="2"/>
                    <a:pt x="3" y="2"/>
                    <a:pt x="2" y="4"/>
                  </a:cubicBezTo>
                  <a:cubicBezTo>
                    <a:pt x="1" y="7"/>
                    <a:pt x="3" y="8"/>
                    <a:pt x="4" y="9"/>
                  </a:cubicBezTo>
                  <a:cubicBezTo>
                    <a:pt x="6" y="9"/>
                    <a:pt x="7" y="8"/>
                    <a:pt x="8" y="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5"/>
                    <a:pt x="15" y="3"/>
                    <a:pt x="17" y="4"/>
                  </a:cubicBezTo>
                  <a:cubicBezTo>
                    <a:pt x="20" y="6"/>
                    <a:pt x="21" y="9"/>
                    <a:pt x="2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7" name="Freeform 339"/>
            <p:cNvSpPr>
              <a:spLocks noEditPoints="1"/>
            </p:cNvSpPr>
            <p:nvPr userDrawn="1"/>
          </p:nvSpPr>
          <p:spPr bwMode="auto">
            <a:xfrm>
              <a:off x="4900" y="3472"/>
              <a:ext cx="748" cy="747"/>
            </a:xfrm>
            <a:custGeom>
              <a:avLst/>
              <a:gdLst>
                <a:gd name="T0" fmla="*/ 99 w 199"/>
                <a:gd name="T1" fmla="*/ 196 h 199"/>
                <a:gd name="T2" fmla="*/ 3 w 199"/>
                <a:gd name="T3" fmla="*/ 99 h 199"/>
                <a:gd name="T4" fmla="*/ 99 w 199"/>
                <a:gd name="T5" fmla="*/ 3 h 199"/>
                <a:gd name="T6" fmla="*/ 196 w 199"/>
                <a:gd name="T7" fmla="*/ 99 h 199"/>
                <a:gd name="T8" fmla="*/ 99 w 199"/>
                <a:gd name="T9" fmla="*/ 196 h 199"/>
                <a:gd name="T10" fmla="*/ 99 w 199"/>
                <a:gd name="T11" fmla="*/ 0 h 199"/>
                <a:gd name="T12" fmla="*/ 0 w 199"/>
                <a:gd name="T13" fmla="*/ 99 h 199"/>
                <a:gd name="T14" fmla="*/ 99 w 199"/>
                <a:gd name="T15" fmla="*/ 199 h 199"/>
                <a:gd name="T16" fmla="*/ 199 w 199"/>
                <a:gd name="T17" fmla="*/ 99 h 199"/>
                <a:gd name="T18" fmla="*/ 99 w 199"/>
                <a:gd name="T1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99" y="196"/>
                  </a:moveTo>
                  <a:cubicBezTo>
                    <a:pt x="46" y="196"/>
                    <a:pt x="3" y="153"/>
                    <a:pt x="3" y="99"/>
                  </a:cubicBezTo>
                  <a:cubicBezTo>
                    <a:pt x="3" y="46"/>
                    <a:pt x="46" y="3"/>
                    <a:pt x="99" y="3"/>
                  </a:cubicBezTo>
                  <a:cubicBezTo>
                    <a:pt x="153" y="3"/>
                    <a:pt x="196" y="46"/>
                    <a:pt x="196" y="99"/>
                  </a:cubicBezTo>
                  <a:cubicBezTo>
                    <a:pt x="196" y="153"/>
                    <a:pt x="153" y="196"/>
                    <a:pt x="99" y="196"/>
                  </a:cubicBezTo>
                  <a:close/>
                  <a:moveTo>
                    <a:pt x="99" y="0"/>
                  </a:moveTo>
                  <a:cubicBezTo>
                    <a:pt x="45" y="0"/>
                    <a:pt x="0" y="45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cubicBezTo>
                    <a:pt x="154" y="199"/>
                    <a:pt x="199" y="154"/>
                    <a:pt x="199" y="99"/>
                  </a:cubicBezTo>
                  <a:cubicBezTo>
                    <a:pt x="199" y="45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8" name="Freeform 340"/>
            <p:cNvSpPr>
              <a:spLocks/>
            </p:cNvSpPr>
            <p:nvPr userDrawn="1"/>
          </p:nvSpPr>
          <p:spPr bwMode="auto">
            <a:xfrm>
              <a:off x="5347" y="4016"/>
              <a:ext cx="79" cy="49"/>
            </a:xfrm>
            <a:custGeom>
              <a:avLst/>
              <a:gdLst>
                <a:gd name="T0" fmla="*/ 4 w 21"/>
                <a:gd name="T1" fmla="*/ 3 h 13"/>
                <a:gd name="T2" fmla="*/ 0 w 21"/>
                <a:gd name="T3" fmla="*/ 8 h 13"/>
                <a:gd name="T4" fmla="*/ 13 w 21"/>
                <a:gd name="T5" fmla="*/ 13 h 13"/>
                <a:gd name="T6" fmla="*/ 21 w 21"/>
                <a:gd name="T7" fmla="*/ 7 h 13"/>
                <a:gd name="T8" fmla="*/ 15 w 21"/>
                <a:gd name="T9" fmla="*/ 4 h 13"/>
                <a:gd name="T10" fmla="*/ 4 w 21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4" y="3"/>
                  </a:moveTo>
                  <a:cubicBezTo>
                    <a:pt x="2" y="4"/>
                    <a:pt x="0" y="6"/>
                    <a:pt x="0" y="8"/>
                  </a:cubicBezTo>
                  <a:cubicBezTo>
                    <a:pt x="1" y="10"/>
                    <a:pt x="6" y="12"/>
                    <a:pt x="13" y="13"/>
                  </a:cubicBezTo>
                  <a:cubicBezTo>
                    <a:pt x="16" y="11"/>
                    <a:pt x="19" y="9"/>
                    <a:pt x="21" y="7"/>
                  </a:cubicBezTo>
                  <a:cubicBezTo>
                    <a:pt x="19" y="7"/>
                    <a:pt x="16" y="5"/>
                    <a:pt x="15" y="4"/>
                  </a:cubicBezTo>
                  <a:cubicBezTo>
                    <a:pt x="12" y="2"/>
                    <a:pt x="8" y="0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89" name="Freeform 341"/>
            <p:cNvSpPr>
              <a:spLocks/>
            </p:cNvSpPr>
            <p:nvPr userDrawn="1"/>
          </p:nvSpPr>
          <p:spPr bwMode="auto">
            <a:xfrm>
              <a:off x="5099" y="3975"/>
              <a:ext cx="132" cy="79"/>
            </a:xfrm>
            <a:custGeom>
              <a:avLst/>
              <a:gdLst>
                <a:gd name="T0" fmla="*/ 23 w 35"/>
                <a:gd name="T1" fmla="*/ 0 h 21"/>
                <a:gd name="T2" fmla="*/ 16 w 35"/>
                <a:gd name="T3" fmla="*/ 1 h 21"/>
                <a:gd name="T4" fmla="*/ 0 w 35"/>
                <a:gd name="T5" fmla="*/ 14 h 21"/>
                <a:gd name="T6" fmla="*/ 10 w 35"/>
                <a:gd name="T7" fmla="*/ 21 h 21"/>
                <a:gd name="T8" fmla="*/ 26 w 35"/>
                <a:gd name="T9" fmla="*/ 10 h 21"/>
                <a:gd name="T10" fmla="*/ 35 w 35"/>
                <a:gd name="T11" fmla="*/ 13 h 21"/>
                <a:gd name="T12" fmla="*/ 35 w 35"/>
                <a:gd name="T13" fmla="*/ 12 h 21"/>
                <a:gd name="T14" fmla="*/ 23 w 35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0" y="3"/>
                    <a:pt x="0" y="14"/>
                    <a:pt x="0" y="14"/>
                  </a:cubicBezTo>
                  <a:cubicBezTo>
                    <a:pt x="3" y="17"/>
                    <a:pt x="6" y="19"/>
                    <a:pt x="10" y="21"/>
                  </a:cubicBezTo>
                  <a:cubicBezTo>
                    <a:pt x="12" y="18"/>
                    <a:pt x="19" y="10"/>
                    <a:pt x="26" y="10"/>
                  </a:cubicBezTo>
                  <a:cubicBezTo>
                    <a:pt x="30" y="10"/>
                    <a:pt x="32" y="11"/>
                    <a:pt x="35" y="13"/>
                  </a:cubicBezTo>
                  <a:cubicBezTo>
                    <a:pt x="35" y="13"/>
                    <a:pt x="35" y="12"/>
                    <a:pt x="35" y="12"/>
                  </a:cubicBezTo>
                  <a:cubicBezTo>
                    <a:pt x="30" y="9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0" name="Freeform 342"/>
            <p:cNvSpPr>
              <a:spLocks/>
            </p:cNvSpPr>
            <p:nvPr userDrawn="1"/>
          </p:nvSpPr>
          <p:spPr bwMode="auto">
            <a:xfrm>
              <a:off x="5242" y="4009"/>
              <a:ext cx="147" cy="71"/>
            </a:xfrm>
            <a:custGeom>
              <a:avLst/>
              <a:gdLst>
                <a:gd name="T0" fmla="*/ 7 w 39"/>
                <a:gd name="T1" fmla="*/ 1 h 19"/>
                <a:gd name="T2" fmla="*/ 0 w 39"/>
                <a:gd name="T3" fmla="*/ 6 h 19"/>
                <a:gd name="T4" fmla="*/ 18 w 39"/>
                <a:gd name="T5" fmla="*/ 17 h 19"/>
                <a:gd name="T6" fmla="*/ 32 w 39"/>
                <a:gd name="T7" fmla="*/ 19 h 19"/>
                <a:gd name="T8" fmla="*/ 39 w 39"/>
                <a:gd name="T9" fmla="*/ 16 h 19"/>
                <a:gd name="T10" fmla="*/ 27 w 39"/>
                <a:gd name="T11" fmla="*/ 12 h 19"/>
                <a:gd name="T12" fmla="*/ 7 w 39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">
                  <a:moveTo>
                    <a:pt x="7" y="1"/>
                  </a:moveTo>
                  <a:cubicBezTo>
                    <a:pt x="4" y="1"/>
                    <a:pt x="1" y="4"/>
                    <a:pt x="0" y="6"/>
                  </a:cubicBezTo>
                  <a:cubicBezTo>
                    <a:pt x="6" y="10"/>
                    <a:pt x="11" y="15"/>
                    <a:pt x="18" y="17"/>
                  </a:cubicBezTo>
                  <a:cubicBezTo>
                    <a:pt x="24" y="18"/>
                    <a:pt x="26" y="19"/>
                    <a:pt x="32" y="19"/>
                  </a:cubicBezTo>
                  <a:cubicBezTo>
                    <a:pt x="34" y="18"/>
                    <a:pt x="37" y="17"/>
                    <a:pt x="39" y="16"/>
                  </a:cubicBezTo>
                  <a:cubicBezTo>
                    <a:pt x="35" y="15"/>
                    <a:pt x="31" y="14"/>
                    <a:pt x="27" y="12"/>
                  </a:cubicBezTo>
                  <a:cubicBezTo>
                    <a:pt x="20" y="9"/>
                    <a:pt x="13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1" name="Freeform 343"/>
            <p:cNvSpPr>
              <a:spLocks/>
            </p:cNvSpPr>
            <p:nvPr userDrawn="1"/>
          </p:nvSpPr>
          <p:spPr bwMode="auto">
            <a:xfrm>
              <a:off x="5148" y="4024"/>
              <a:ext cx="196" cy="71"/>
            </a:xfrm>
            <a:custGeom>
              <a:avLst/>
              <a:gdLst>
                <a:gd name="T0" fmla="*/ 14 w 52"/>
                <a:gd name="T1" fmla="*/ 0 h 19"/>
                <a:gd name="T2" fmla="*/ 0 w 52"/>
                <a:gd name="T3" fmla="*/ 10 h 19"/>
                <a:gd name="T4" fmla="*/ 33 w 52"/>
                <a:gd name="T5" fmla="*/ 19 h 19"/>
                <a:gd name="T6" fmla="*/ 52 w 52"/>
                <a:gd name="T7" fmla="*/ 17 h 19"/>
                <a:gd name="T8" fmla="*/ 39 w 52"/>
                <a:gd name="T9" fmla="*/ 14 h 19"/>
                <a:gd name="T10" fmla="*/ 14 w 52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9">
                  <a:moveTo>
                    <a:pt x="14" y="0"/>
                  </a:moveTo>
                  <a:cubicBezTo>
                    <a:pt x="6" y="0"/>
                    <a:pt x="3" y="7"/>
                    <a:pt x="0" y="10"/>
                  </a:cubicBezTo>
                  <a:cubicBezTo>
                    <a:pt x="10" y="16"/>
                    <a:pt x="21" y="19"/>
                    <a:pt x="33" y="19"/>
                  </a:cubicBezTo>
                  <a:cubicBezTo>
                    <a:pt x="40" y="19"/>
                    <a:pt x="46" y="18"/>
                    <a:pt x="52" y="17"/>
                  </a:cubicBezTo>
                  <a:cubicBezTo>
                    <a:pt x="48" y="17"/>
                    <a:pt x="43" y="16"/>
                    <a:pt x="39" y="14"/>
                  </a:cubicBezTo>
                  <a:cubicBezTo>
                    <a:pt x="30" y="10"/>
                    <a:pt x="20" y="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2" name="Freeform 344"/>
            <p:cNvSpPr>
              <a:spLocks/>
            </p:cNvSpPr>
            <p:nvPr userDrawn="1"/>
          </p:nvSpPr>
          <p:spPr bwMode="auto">
            <a:xfrm>
              <a:off x="5332" y="3971"/>
              <a:ext cx="121" cy="68"/>
            </a:xfrm>
            <a:custGeom>
              <a:avLst/>
              <a:gdLst>
                <a:gd name="T0" fmla="*/ 25 w 32"/>
                <a:gd name="T1" fmla="*/ 9 h 18"/>
                <a:gd name="T2" fmla="*/ 13 w 32"/>
                <a:gd name="T3" fmla="*/ 1 h 18"/>
                <a:gd name="T4" fmla="*/ 9 w 32"/>
                <a:gd name="T5" fmla="*/ 6 h 18"/>
                <a:gd name="T6" fmla="*/ 0 w 32"/>
                <a:gd name="T7" fmla="*/ 13 h 18"/>
                <a:gd name="T8" fmla="*/ 2 w 32"/>
                <a:gd name="T9" fmla="*/ 15 h 18"/>
                <a:gd name="T10" fmla="*/ 12 w 32"/>
                <a:gd name="T11" fmla="*/ 10 h 18"/>
                <a:gd name="T12" fmla="*/ 27 w 32"/>
                <a:gd name="T13" fmla="*/ 18 h 18"/>
                <a:gd name="T14" fmla="*/ 32 w 32"/>
                <a:gd name="T15" fmla="*/ 14 h 18"/>
                <a:gd name="T16" fmla="*/ 25 w 32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8">
                  <a:moveTo>
                    <a:pt x="25" y="9"/>
                  </a:moveTo>
                  <a:cubicBezTo>
                    <a:pt x="19" y="2"/>
                    <a:pt x="15" y="0"/>
                    <a:pt x="13" y="1"/>
                  </a:cubicBezTo>
                  <a:cubicBezTo>
                    <a:pt x="11" y="1"/>
                    <a:pt x="11" y="3"/>
                    <a:pt x="9" y="6"/>
                  </a:cubicBezTo>
                  <a:cubicBezTo>
                    <a:pt x="6" y="9"/>
                    <a:pt x="1" y="12"/>
                    <a:pt x="0" y="13"/>
                  </a:cubicBezTo>
                  <a:cubicBezTo>
                    <a:pt x="1" y="13"/>
                    <a:pt x="2" y="15"/>
                    <a:pt x="2" y="15"/>
                  </a:cubicBezTo>
                  <a:cubicBezTo>
                    <a:pt x="5" y="13"/>
                    <a:pt x="8" y="10"/>
                    <a:pt x="12" y="10"/>
                  </a:cubicBezTo>
                  <a:cubicBezTo>
                    <a:pt x="18" y="10"/>
                    <a:pt x="19" y="15"/>
                    <a:pt x="27" y="18"/>
                  </a:cubicBezTo>
                  <a:cubicBezTo>
                    <a:pt x="29" y="16"/>
                    <a:pt x="30" y="15"/>
                    <a:pt x="32" y="14"/>
                  </a:cubicBezTo>
                  <a:cubicBezTo>
                    <a:pt x="32" y="14"/>
                    <a:pt x="28" y="13"/>
                    <a:pt x="2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3" name="Freeform 345"/>
            <p:cNvSpPr>
              <a:spLocks noEditPoints="1"/>
            </p:cNvSpPr>
            <p:nvPr userDrawn="1"/>
          </p:nvSpPr>
          <p:spPr bwMode="auto">
            <a:xfrm>
              <a:off x="5167" y="3611"/>
              <a:ext cx="218" cy="428"/>
            </a:xfrm>
            <a:custGeom>
              <a:avLst/>
              <a:gdLst>
                <a:gd name="T0" fmla="*/ 53 w 58"/>
                <a:gd name="T1" fmla="*/ 51 h 114"/>
                <a:gd name="T2" fmla="*/ 50 w 58"/>
                <a:gd name="T3" fmla="*/ 62 h 114"/>
                <a:gd name="T4" fmla="*/ 3 w 58"/>
                <a:gd name="T5" fmla="*/ 54 h 114"/>
                <a:gd name="T6" fmla="*/ 2 w 58"/>
                <a:gd name="T7" fmla="*/ 44 h 114"/>
                <a:gd name="T8" fmla="*/ 5 w 58"/>
                <a:gd name="T9" fmla="*/ 39 h 114"/>
                <a:gd name="T10" fmla="*/ 16 w 58"/>
                <a:gd name="T11" fmla="*/ 11 h 114"/>
                <a:gd name="T12" fmla="*/ 6 w 58"/>
                <a:gd name="T13" fmla="*/ 4 h 114"/>
                <a:gd name="T14" fmla="*/ 28 w 58"/>
                <a:gd name="T15" fmla="*/ 5 h 114"/>
                <a:gd name="T16" fmla="*/ 26 w 58"/>
                <a:gd name="T17" fmla="*/ 10 h 114"/>
                <a:gd name="T18" fmla="*/ 31 w 58"/>
                <a:gd name="T19" fmla="*/ 8 h 114"/>
                <a:gd name="T20" fmla="*/ 34 w 58"/>
                <a:gd name="T21" fmla="*/ 4 h 114"/>
                <a:gd name="T22" fmla="*/ 30 w 58"/>
                <a:gd name="T23" fmla="*/ 11 h 114"/>
                <a:gd name="T24" fmla="*/ 41 w 58"/>
                <a:gd name="T25" fmla="*/ 13 h 114"/>
                <a:gd name="T26" fmla="*/ 36 w 58"/>
                <a:gd name="T27" fmla="*/ 14 h 114"/>
                <a:gd name="T28" fmla="*/ 48 w 58"/>
                <a:gd name="T29" fmla="*/ 19 h 114"/>
                <a:gd name="T30" fmla="*/ 43 w 58"/>
                <a:gd name="T31" fmla="*/ 16 h 114"/>
                <a:gd name="T32" fmla="*/ 50 w 58"/>
                <a:gd name="T33" fmla="*/ 26 h 114"/>
                <a:gd name="T34" fmla="*/ 50 w 58"/>
                <a:gd name="T35" fmla="*/ 31 h 114"/>
                <a:gd name="T36" fmla="*/ 41 w 58"/>
                <a:gd name="T37" fmla="*/ 59 h 114"/>
                <a:gd name="T38" fmla="*/ 46 w 58"/>
                <a:gd name="T39" fmla="*/ 98 h 114"/>
                <a:gd name="T40" fmla="*/ 13 w 58"/>
                <a:gd name="T41" fmla="*/ 97 h 114"/>
                <a:gd name="T42" fmla="*/ 14 w 58"/>
                <a:gd name="T43" fmla="*/ 87 h 114"/>
                <a:gd name="T44" fmla="*/ 12 w 58"/>
                <a:gd name="T45" fmla="*/ 53 h 114"/>
                <a:gd name="T46" fmla="*/ 19 w 58"/>
                <a:gd name="T47" fmla="*/ 11 h 114"/>
                <a:gd name="T48" fmla="*/ 24 w 58"/>
                <a:gd name="T49" fmla="*/ 11 h 114"/>
                <a:gd name="T50" fmla="*/ 26 w 58"/>
                <a:gd name="T51" fmla="*/ 19 h 114"/>
                <a:gd name="T52" fmla="*/ 31 w 58"/>
                <a:gd name="T53" fmla="*/ 39 h 114"/>
                <a:gd name="T54" fmla="*/ 41 w 58"/>
                <a:gd name="T55" fmla="*/ 42 h 114"/>
                <a:gd name="T56" fmla="*/ 38 w 58"/>
                <a:gd name="T57" fmla="*/ 70 h 114"/>
                <a:gd name="T58" fmla="*/ 30 w 58"/>
                <a:gd name="T59" fmla="*/ 83 h 114"/>
                <a:gd name="T60" fmla="*/ 29 w 58"/>
                <a:gd name="T61" fmla="*/ 74 h 114"/>
                <a:gd name="T62" fmla="*/ 20 w 58"/>
                <a:gd name="T63" fmla="*/ 92 h 114"/>
                <a:gd name="T64" fmla="*/ 18 w 58"/>
                <a:gd name="T65" fmla="*/ 72 h 114"/>
                <a:gd name="T66" fmla="*/ 13 w 58"/>
                <a:gd name="T67" fmla="*/ 59 h 114"/>
                <a:gd name="T68" fmla="*/ 22 w 58"/>
                <a:gd name="T69" fmla="*/ 51 h 114"/>
                <a:gd name="T70" fmla="*/ 23 w 58"/>
                <a:gd name="T71" fmla="*/ 63 h 114"/>
                <a:gd name="T72" fmla="*/ 36 w 58"/>
                <a:gd name="T73" fmla="*/ 67 h 114"/>
                <a:gd name="T74" fmla="*/ 32 w 58"/>
                <a:gd name="T75" fmla="*/ 53 h 114"/>
                <a:gd name="T76" fmla="*/ 30 w 58"/>
                <a:gd name="T77" fmla="*/ 67 h 114"/>
                <a:gd name="T78" fmla="*/ 21 w 58"/>
                <a:gd name="T79" fmla="*/ 45 h 114"/>
                <a:gd name="T80" fmla="*/ 14 w 58"/>
                <a:gd name="T81" fmla="*/ 38 h 114"/>
                <a:gd name="T82" fmla="*/ 21 w 58"/>
                <a:gd name="T83" fmla="*/ 91 h 114"/>
                <a:gd name="T84" fmla="*/ 38 w 58"/>
                <a:gd name="T85" fmla="*/ 96 h 114"/>
                <a:gd name="T86" fmla="*/ 39 w 58"/>
                <a:gd name="T87" fmla="*/ 95 h 114"/>
                <a:gd name="T88" fmla="*/ 43 w 58"/>
                <a:gd name="T89" fmla="*/ 56 h 114"/>
                <a:gd name="T90" fmla="*/ 51 w 58"/>
                <a:gd name="T91" fmla="*/ 40 h 114"/>
                <a:gd name="T92" fmla="*/ 36 w 58"/>
                <a:gd name="T93" fmla="*/ 28 h 114"/>
                <a:gd name="T94" fmla="*/ 48 w 58"/>
                <a:gd name="T95" fmla="*/ 28 h 114"/>
                <a:gd name="T96" fmla="*/ 33 w 58"/>
                <a:gd name="T97" fmla="*/ 32 h 114"/>
                <a:gd name="T98" fmla="*/ 31 w 58"/>
                <a:gd name="T99" fmla="*/ 24 h 114"/>
                <a:gd name="T100" fmla="*/ 7 w 58"/>
                <a:gd name="T101" fmla="*/ 16 h 114"/>
                <a:gd name="T102" fmla="*/ 13 w 58"/>
                <a:gd name="T103" fmla="*/ 13 h 114"/>
                <a:gd name="T104" fmla="*/ 9 w 58"/>
                <a:gd name="T105" fmla="*/ 23 h 114"/>
                <a:gd name="T106" fmla="*/ 17 w 58"/>
                <a:gd name="T107" fmla="*/ 31 h 114"/>
                <a:gd name="T108" fmla="*/ 24 w 58"/>
                <a:gd name="T109" fmla="*/ 33 h 114"/>
                <a:gd name="T110" fmla="*/ 11 w 58"/>
                <a:gd name="T111" fmla="*/ 32 h 114"/>
                <a:gd name="T112" fmla="*/ 53 w 58"/>
                <a:gd name="T113" fmla="*/ 37 h 114"/>
                <a:gd name="T114" fmla="*/ 38 w 58"/>
                <a:gd name="T115" fmla="*/ 3 h 114"/>
                <a:gd name="T116" fmla="*/ 0 w 58"/>
                <a:gd name="T117" fmla="*/ 52 h 114"/>
                <a:gd name="T118" fmla="*/ 30 w 58"/>
                <a:gd name="T119" fmla="*/ 96 h 114"/>
                <a:gd name="T120" fmla="*/ 56 w 58"/>
                <a:gd name="T121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114">
                  <a:moveTo>
                    <a:pt x="55" y="51"/>
                  </a:moveTo>
                  <a:cubicBezTo>
                    <a:pt x="54" y="50"/>
                    <a:pt x="53" y="49"/>
                    <a:pt x="52" y="47"/>
                  </a:cubicBezTo>
                  <a:cubicBezTo>
                    <a:pt x="51" y="47"/>
                    <a:pt x="51" y="46"/>
                    <a:pt x="51" y="46"/>
                  </a:cubicBezTo>
                  <a:cubicBezTo>
                    <a:pt x="51" y="46"/>
                    <a:pt x="52" y="45"/>
                    <a:pt x="52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5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6" y="51"/>
                    <a:pt x="55" y="51"/>
                  </a:cubicBezTo>
                  <a:close/>
                  <a:moveTo>
                    <a:pt x="54" y="52"/>
                  </a:moveTo>
                  <a:cubicBezTo>
                    <a:pt x="53" y="54"/>
                    <a:pt x="54" y="55"/>
                    <a:pt x="54" y="57"/>
                  </a:cubicBezTo>
                  <a:cubicBezTo>
                    <a:pt x="54" y="58"/>
                    <a:pt x="53" y="60"/>
                    <a:pt x="53" y="61"/>
                  </a:cubicBezTo>
                  <a:cubicBezTo>
                    <a:pt x="53" y="63"/>
                    <a:pt x="52" y="65"/>
                    <a:pt x="52" y="67"/>
                  </a:cubicBezTo>
                  <a:cubicBezTo>
                    <a:pt x="52" y="70"/>
                    <a:pt x="51" y="72"/>
                    <a:pt x="51" y="74"/>
                  </a:cubicBezTo>
                  <a:cubicBezTo>
                    <a:pt x="50" y="76"/>
                    <a:pt x="50" y="79"/>
                    <a:pt x="4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9" y="79"/>
                    <a:pt x="49" y="77"/>
                    <a:pt x="49" y="74"/>
                  </a:cubicBezTo>
                  <a:cubicBezTo>
                    <a:pt x="50" y="71"/>
                    <a:pt x="50" y="68"/>
                    <a:pt x="51" y="65"/>
                  </a:cubicBezTo>
                  <a:cubicBezTo>
                    <a:pt x="51" y="63"/>
                    <a:pt x="51" y="61"/>
                    <a:pt x="52" y="59"/>
                  </a:cubicBezTo>
                  <a:cubicBezTo>
                    <a:pt x="52" y="56"/>
                    <a:pt x="52" y="53"/>
                    <a:pt x="53" y="51"/>
                  </a:cubicBezTo>
                  <a:cubicBezTo>
                    <a:pt x="53" y="50"/>
                    <a:pt x="53" y="51"/>
                    <a:pt x="54" y="51"/>
                  </a:cubicBezTo>
                  <a:cubicBezTo>
                    <a:pt x="54" y="51"/>
                    <a:pt x="54" y="52"/>
                    <a:pt x="54" y="52"/>
                  </a:cubicBezTo>
                  <a:close/>
                  <a:moveTo>
                    <a:pt x="48" y="79"/>
                  </a:moveTo>
                  <a:cubicBezTo>
                    <a:pt x="47" y="81"/>
                    <a:pt x="47" y="84"/>
                    <a:pt x="46" y="86"/>
                  </a:cubicBezTo>
                  <a:cubicBezTo>
                    <a:pt x="46" y="87"/>
                    <a:pt x="46" y="88"/>
                    <a:pt x="46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6"/>
                    <a:pt x="46" y="85"/>
                    <a:pt x="46" y="83"/>
                  </a:cubicBezTo>
                  <a:cubicBezTo>
                    <a:pt x="46" y="82"/>
                    <a:pt x="46" y="80"/>
                    <a:pt x="47" y="79"/>
                  </a:cubicBezTo>
                  <a:cubicBezTo>
                    <a:pt x="47" y="77"/>
                    <a:pt x="47" y="75"/>
                    <a:pt x="47" y="73"/>
                  </a:cubicBezTo>
                  <a:cubicBezTo>
                    <a:pt x="47" y="73"/>
                    <a:pt x="47" y="72"/>
                    <a:pt x="47" y="71"/>
                  </a:cubicBezTo>
                  <a:cubicBezTo>
                    <a:pt x="47" y="70"/>
                    <a:pt x="48" y="68"/>
                    <a:pt x="48" y="67"/>
                  </a:cubicBezTo>
                  <a:cubicBezTo>
                    <a:pt x="48" y="66"/>
                    <a:pt x="48" y="64"/>
                    <a:pt x="48" y="62"/>
                  </a:cubicBezTo>
                  <a:cubicBezTo>
                    <a:pt x="48" y="60"/>
                    <a:pt x="49" y="57"/>
                    <a:pt x="49" y="54"/>
                  </a:cubicBezTo>
                  <a:cubicBezTo>
                    <a:pt x="49" y="54"/>
                    <a:pt x="49" y="53"/>
                    <a:pt x="49" y="52"/>
                  </a:cubicBezTo>
                  <a:cubicBezTo>
                    <a:pt x="49" y="51"/>
                    <a:pt x="49" y="50"/>
                    <a:pt x="49" y="49"/>
                  </a:cubicBezTo>
                  <a:cubicBezTo>
                    <a:pt x="49" y="49"/>
                    <a:pt x="49" y="47"/>
                    <a:pt x="50" y="47"/>
                  </a:cubicBezTo>
                  <a:cubicBezTo>
                    <a:pt x="50" y="48"/>
                    <a:pt x="51" y="48"/>
                    <a:pt x="51" y="48"/>
                  </a:cubicBezTo>
                  <a:cubicBezTo>
                    <a:pt x="51" y="49"/>
                    <a:pt x="51" y="50"/>
                    <a:pt x="51" y="51"/>
                  </a:cubicBezTo>
                  <a:cubicBezTo>
                    <a:pt x="51" y="52"/>
                    <a:pt x="50" y="54"/>
                    <a:pt x="50" y="55"/>
                  </a:cubicBezTo>
                  <a:cubicBezTo>
                    <a:pt x="50" y="57"/>
                    <a:pt x="50" y="59"/>
                    <a:pt x="50" y="62"/>
                  </a:cubicBezTo>
                  <a:cubicBezTo>
                    <a:pt x="50" y="64"/>
                    <a:pt x="50" y="66"/>
                    <a:pt x="49" y="69"/>
                  </a:cubicBezTo>
                  <a:cubicBezTo>
                    <a:pt x="49" y="72"/>
                    <a:pt x="48" y="75"/>
                    <a:pt x="48" y="79"/>
                  </a:cubicBezTo>
                  <a:close/>
                  <a:moveTo>
                    <a:pt x="8" y="78"/>
                  </a:moveTo>
                  <a:cubicBezTo>
                    <a:pt x="8" y="76"/>
                    <a:pt x="8" y="74"/>
                    <a:pt x="8" y="72"/>
                  </a:cubicBezTo>
                  <a:cubicBezTo>
                    <a:pt x="7" y="69"/>
                    <a:pt x="7" y="65"/>
                    <a:pt x="7" y="62"/>
                  </a:cubicBezTo>
                  <a:cubicBezTo>
                    <a:pt x="7" y="61"/>
                    <a:pt x="7" y="60"/>
                    <a:pt x="7" y="59"/>
                  </a:cubicBezTo>
                  <a:cubicBezTo>
                    <a:pt x="6" y="57"/>
                    <a:pt x="6" y="54"/>
                    <a:pt x="6" y="52"/>
                  </a:cubicBezTo>
                  <a:cubicBezTo>
                    <a:pt x="6" y="51"/>
                    <a:pt x="6" y="50"/>
                    <a:pt x="7" y="49"/>
                  </a:cubicBezTo>
                  <a:cubicBezTo>
                    <a:pt x="7" y="49"/>
                    <a:pt x="7" y="48"/>
                    <a:pt x="8" y="48"/>
                  </a:cubicBezTo>
                  <a:cubicBezTo>
                    <a:pt x="8" y="51"/>
                    <a:pt x="8" y="53"/>
                    <a:pt x="8" y="55"/>
                  </a:cubicBezTo>
                  <a:cubicBezTo>
                    <a:pt x="8" y="56"/>
                    <a:pt x="8" y="57"/>
                    <a:pt x="8" y="58"/>
                  </a:cubicBezTo>
                  <a:cubicBezTo>
                    <a:pt x="8" y="62"/>
                    <a:pt x="8" y="65"/>
                    <a:pt x="9" y="68"/>
                  </a:cubicBezTo>
                  <a:cubicBezTo>
                    <a:pt x="9" y="73"/>
                    <a:pt x="10" y="78"/>
                    <a:pt x="10" y="83"/>
                  </a:cubicBezTo>
                  <a:cubicBezTo>
                    <a:pt x="11" y="85"/>
                    <a:pt x="11" y="86"/>
                    <a:pt x="11" y="88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0" y="85"/>
                    <a:pt x="9" y="81"/>
                    <a:pt x="8" y="78"/>
                  </a:cubicBezTo>
                  <a:close/>
                  <a:moveTo>
                    <a:pt x="7" y="80"/>
                  </a:moveTo>
                  <a:cubicBezTo>
                    <a:pt x="6" y="77"/>
                    <a:pt x="5" y="73"/>
                    <a:pt x="5" y="69"/>
                  </a:cubicBezTo>
                  <a:cubicBezTo>
                    <a:pt x="4" y="66"/>
                    <a:pt x="4" y="62"/>
                    <a:pt x="3" y="59"/>
                  </a:cubicBezTo>
                  <a:cubicBezTo>
                    <a:pt x="3" y="57"/>
                    <a:pt x="3" y="56"/>
                    <a:pt x="3" y="54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4" y="53"/>
                    <a:pt x="5" y="53"/>
                    <a:pt x="5" y="53"/>
                  </a:cubicBezTo>
                  <a:cubicBezTo>
                    <a:pt x="5" y="56"/>
                    <a:pt x="5" y="58"/>
                    <a:pt x="5" y="61"/>
                  </a:cubicBezTo>
                  <a:cubicBezTo>
                    <a:pt x="5" y="63"/>
                    <a:pt x="6" y="65"/>
                    <a:pt x="6" y="67"/>
                  </a:cubicBezTo>
                  <a:cubicBezTo>
                    <a:pt x="6" y="68"/>
                    <a:pt x="6" y="70"/>
                    <a:pt x="6" y="72"/>
                  </a:cubicBezTo>
                  <a:cubicBezTo>
                    <a:pt x="6" y="74"/>
                    <a:pt x="7" y="76"/>
                    <a:pt x="7" y="79"/>
                  </a:cubicBezTo>
                  <a:cubicBezTo>
                    <a:pt x="7" y="79"/>
                    <a:pt x="7" y="80"/>
                    <a:pt x="7" y="80"/>
                  </a:cubicBezTo>
                  <a:close/>
                  <a:moveTo>
                    <a:pt x="2" y="54"/>
                  </a:moveTo>
                  <a:cubicBezTo>
                    <a:pt x="2" y="54"/>
                    <a:pt x="2" y="54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2"/>
                    <a:pt x="3" y="51"/>
                  </a:cubicBezTo>
                  <a:cubicBezTo>
                    <a:pt x="4" y="51"/>
                    <a:pt x="4" y="49"/>
                    <a:pt x="5" y="49"/>
                  </a:cubicBezTo>
                  <a:cubicBezTo>
                    <a:pt x="5" y="49"/>
                    <a:pt x="6" y="48"/>
                    <a:pt x="6" y="49"/>
                  </a:cubicBezTo>
                  <a:cubicBezTo>
                    <a:pt x="5" y="51"/>
                    <a:pt x="4" y="52"/>
                    <a:pt x="2" y="54"/>
                  </a:cubicBezTo>
                  <a:close/>
                  <a:moveTo>
                    <a:pt x="2" y="43"/>
                  </a:moveTo>
                  <a:cubicBezTo>
                    <a:pt x="2" y="42"/>
                    <a:pt x="2" y="42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3"/>
                    <a:pt x="3" y="43"/>
                    <a:pt x="3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2" y="43"/>
                    <a:pt x="2" y="43"/>
                  </a:cubicBezTo>
                  <a:close/>
                  <a:moveTo>
                    <a:pt x="8" y="44"/>
                  </a:moveTo>
                  <a:cubicBezTo>
                    <a:pt x="8" y="43"/>
                    <a:pt x="9" y="42"/>
                    <a:pt x="10" y="41"/>
                  </a:cubicBezTo>
                  <a:cubicBezTo>
                    <a:pt x="10" y="41"/>
                    <a:pt x="10" y="40"/>
                    <a:pt x="10" y="41"/>
                  </a:cubicBezTo>
                  <a:cubicBezTo>
                    <a:pt x="10" y="43"/>
                    <a:pt x="9" y="45"/>
                    <a:pt x="8" y="47"/>
                  </a:cubicBezTo>
                  <a:cubicBezTo>
                    <a:pt x="7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4" y="47"/>
                    <a:pt x="4" y="47"/>
                  </a:cubicBezTo>
                  <a:cubicBezTo>
                    <a:pt x="6" y="46"/>
                    <a:pt x="7" y="45"/>
                    <a:pt x="8" y="44"/>
                  </a:cubicBezTo>
                  <a:close/>
                  <a:moveTo>
                    <a:pt x="6" y="45"/>
                  </a:moveTo>
                  <a:cubicBezTo>
                    <a:pt x="6" y="45"/>
                    <a:pt x="6" y="45"/>
                    <a:pt x="5" y="45"/>
                  </a:cubicBezTo>
                  <a:cubicBezTo>
                    <a:pt x="5" y="44"/>
                    <a:pt x="5" y="43"/>
                    <a:pt x="6" y="43"/>
                  </a:cubicBezTo>
                  <a:cubicBezTo>
                    <a:pt x="6" y="43"/>
                    <a:pt x="7" y="42"/>
                    <a:pt x="7" y="43"/>
                  </a:cubicBezTo>
                  <a:cubicBezTo>
                    <a:pt x="7" y="43"/>
                    <a:pt x="7" y="44"/>
                    <a:pt x="6" y="45"/>
                  </a:cubicBezTo>
                  <a:close/>
                  <a:moveTo>
                    <a:pt x="10" y="34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0" y="36"/>
                    <a:pt x="10" y="36"/>
                  </a:cubicBezTo>
                  <a:cubicBezTo>
                    <a:pt x="9" y="38"/>
                    <a:pt x="9" y="39"/>
                    <a:pt x="8" y="40"/>
                  </a:cubicBezTo>
                  <a:cubicBezTo>
                    <a:pt x="7" y="41"/>
                    <a:pt x="7" y="41"/>
                    <a:pt x="6" y="41"/>
                  </a:cubicBezTo>
                  <a:cubicBezTo>
                    <a:pt x="5" y="41"/>
                    <a:pt x="5" y="40"/>
                    <a:pt x="5" y="39"/>
                  </a:cubicBezTo>
                  <a:cubicBezTo>
                    <a:pt x="7" y="38"/>
                    <a:pt x="9" y="36"/>
                    <a:pt x="10" y="34"/>
                  </a:cubicBezTo>
                  <a:close/>
                  <a:moveTo>
                    <a:pt x="5" y="36"/>
                  </a:moveTo>
                  <a:cubicBezTo>
                    <a:pt x="5" y="35"/>
                    <a:pt x="5" y="33"/>
                    <a:pt x="6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5"/>
                    <a:pt x="6" y="36"/>
                    <a:pt x="7" y="37"/>
                  </a:cubicBezTo>
                  <a:cubicBezTo>
                    <a:pt x="6" y="37"/>
                    <a:pt x="6" y="37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lose/>
                  <a:moveTo>
                    <a:pt x="6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4"/>
                    <a:pt x="8" y="4"/>
                    <a:pt x="9" y="5"/>
                  </a:cubicBezTo>
                  <a:cubicBezTo>
                    <a:pt x="10" y="5"/>
                    <a:pt x="12" y="4"/>
                    <a:pt x="14" y="5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7" y="7"/>
                    <a:pt x="17" y="7"/>
                    <a:pt x="18" y="7"/>
                  </a:cubicBezTo>
                  <a:cubicBezTo>
                    <a:pt x="18" y="7"/>
                    <a:pt x="19" y="7"/>
                    <a:pt x="19" y="8"/>
                  </a:cubicBezTo>
                  <a:cubicBezTo>
                    <a:pt x="19" y="8"/>
                    <a:pt x="20" y="9"/>
                    <a:pt x="20" y="10"/>
                  </a:cubicBezTo>
                  <a:cubicBezTo>
                    <a:pt x="20" y="10"/>
                    <a:pt x="22" y="11"/>
                    <a:pt x="20" y="11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19" y="10"/>
                    <a:pt x="19" y="9"/>
                    <a:pt x="19" y="10"/>
                  </a:cubicBezTo>
                  <a:cubicBezTo>
                    <a:pt x="19" y="10"/>
                    <a:pt x="19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7"/>
                    <a:pt x="15" y="7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9"/>
                    <a:pt x="13" y="9"/>
                    <a:pt x="12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7" y="8"/>
                    <a:pt x="6" y="6"/>
                    <a:pt x="6" y="4"/>
                  </a:cubicBezTo>
                  <a:close/>
                  <a:moveTo>
                    <a:pt x="20" y="4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0" y="5"/>
                    <a:pt x="20" y="6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5"/>
                    <a:pt x="19" y="5"/>
                    <a:pt x="20" y="4"/>
                  </a:cubicBezTo>
                  <a:close/>
                  <a:moveTo>
                    <a:pt x="24" y="8"/>
                  </a:moveTo>
                  <a:cubicBezTo>
                    <a:pt x="24" y="8"/>
                    <a:pt x="24" y="8"/>
                    <a:pt x="24" y="9"/>
                  </a:cubicBezTo>
                  <a:cubicBezTo>
                    <a:pt x="23" y="8"/>
                    <a:pt x="22" y="9"/>
                    <a:pt x="22" y="9"/>
                  </a:cubicBezTo>
                  <a:cubicBezTo>
                    <a:pt x="22" y="10"/>
                    <a:pt x="22" y="10"/>
                    <a:pt x="21" y="10"/>
                  </a:cubicBezTo>
                  <a:cubicBezTo>
                    <a:pt x="21" y="10"/>
                    <a:pt x="21" y="10"/>
                    <a:pt x="21" y="9"/>
                  </a:cubicBezTo>
                  <a:cubicBezTo>
                    <a:pt x="21" y="9"/>
                    <a:pt x="21" y="8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3" y="8"/>
                    <a:pt x="24" y="8"/>
                  </a:cubicBezTo>
                  <a:close/>
                  <a:moveTo>
                    <a:pt x="26" y="3"/>
                  </a:moveTo>
                  <a:cubicBezTo>
                    <a:pt x="26" y="3"/>
                    <a:pt x="27" y="3"/>
                    <a:pt x="27" y="3"/>
                  </a:cubicBezTo>
                  <a:cubicBezTo>
                    <a:pt x="27" y="4"/>
                    <a:pt x="27" y="4"/>
                    <a:pt x="28" y="5"/>
                  </a:cubicBezTo>
                  <a:cubicBezTo>
                    <a:pt x="28" y="5"/>
                    <a:pt x="28" y="5"/>
                    <a:pt x="27" y="5"/>
                  </a:cubicBezTo>
                  <a:cubicBezTo>
                    <a:pt x="26" y="6"/>
                    <a:pt x="26" y="4"/>
                    <a:pt x="25" y="4"/>
                  </a:cubicBezTo>
                  <a:cubicBezTo>
                    <a:pt x="25" y="5"/>
                    <a:pt x="24" y="5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5"/>
                  </a:cubicBezTo>
                  <a:cubicBezTo>
                    <a:pt x="24" y="4"/>
                    <a:pt x="25" y="3"/>
                    <a:pt x="26" y="3"/>
                  </a:cubicBezTo>
                  <a:close/>
                  <a:moveTo>
                    <a:pt x="26" y="8"/>
                  </a:moveTo>
                  <a:cubicBezTo>
                    <a:pt x="26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5" y="8"/>
                    <a:pt x="25" y="7"/>
                  </a:cubicBezTo>
                  <a:cubicBezTo>
                    <a:pt x="25" y="7"/>
                    <a:pt x="25" y="6"/>
                    <a:pt x="26" y="6"/>
                  </a:cubicBezTo>
                  <a:cubicBezTo>
                    <a:pt x="26" y="6"/>
                    <a:pt x="27" y="6"/>
                    <a:pt x="27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8"/>
                    <a:pt x="26" y="7"/>
                    <a:pt x="26" y="8"/>
                  </a:cubicBezTo>
                  <a:close/>
                  <a:moveTo>
                    <a:pt x="28" y="11"/>
                  </a:moveTo>
                  <a:cubicBezTo>
                    <a:pt x="27" y="11"/>
                    <a:pt x="28" y="11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6" y="9"/>
                    <a:pt x="26" y="9"/>
                    <a:pt x="27" y="9"/>
                  </a:cubicBezTo>
                  <a:cubicBezTo>
                    <a:pt x="27" y="9"/>
                    <a:pt x="27" y="9"/>
                    <a:pt x="28" y="9"/>
                  </a:cubicBezTo>
                  <a:cubicBezTo>
                    <a:pt x="28" y="10"/>
                    <a:pt x="28" y="10"/>
                    <a:pt x="28" y="11"/>
                  </a:cubicBezTo>
                  <a:close/>
                  <a:moveTo>
                    <a:pt x="28" y="17"/>
                  </a:moveTo>
                  <a:cubicBezTo>
                    <a:pt x="29" y="16"/>
                    <a:pt x="30" y="17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7"/>
                    <a:pt x="31" y="18"/>
                    <a:pt x="30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8"/>
                    <a:pt x="29" y="18"/>
                  </a:cubicBezTo>
                  <a:cubicBezTo>
                    <a:pt x="29" y="18"/>
                    <a:pt x="29" y="20"/>
                    <a:pt x="28" y="19"/>
                  </a:cubicBezTo>
                  <a:cubicBezTo>
                    <a:pt x="28" y="18"/>
                    <a:pt x="29" y="18"/>
                    <a:pt x="28" y="18"/>
                  </a:cubicBezTo>
                  <a:cubicBezTo>
                    <a:pt x="28" y="18"/>
                    <a:pt x="28" y="18"/>
                    <a:pt x="27" y="19"/>
                  </a:cubicBezTo>
                  <a:cubicBezTo>
                    <a:pt x="27" y="19"/>
                    <a:pt x="27" y="19"/>
                    <a:pt x="27" y="18"/>
                  </a:cubicBezTo>
                  <a:cubicBezTo>
                    <a:pt x="28" y="18"/>
                    <a:pt x="27" y="17"/>
                    <a:pt x="28" y="17"/>
                  </a:cubicBezTo>
                  <a:cubicBezTo>
                    <a:pt x="28" y="16"/>
                    <a:pt x="28" y="17"/>
                    <a:pt x="28" y="17"/>
                  </a:cubicBezTo>
                  <a:close/>
                  <a:moveTo>
                    <a:pt x="30" y="6"/>
                  </a:moveTo>
                  <a:cubicBezTo>
                    <a:pt x="31" y="5"/>
                    <a:pt x="31" y="6"/>
                    <a:pt x="31" y="7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8"/>
                    <a:pt x="29" y="7"/>
                    <a:pt x="29" y="7"/>
                  </a:cubicBezTo>
                  <a:cubicBezTo>
                    <a:pt x="29" y="6"/>
                    <a:pt x="29" y="6"/>
                    <a:pt x="30" y="6"/>
                  </a:cubicBezTo>
                  <a:close/>
                  <a:moveTo>
                    <a:pt x="29" y="4"/>
                  </a:moveTo>
                  <a:cubicBezTo>
                    <a:pt x="29" y="3"/>
                    <a:pt x="30" y="3"/>
                    <a:pt x="31" y="3"/>
                  </a:cubicBezTo>
                  <a:cubicBezTo>
                    <a:pt x="32" y="4"/>
                    <a:pt x="32" y="4"/>
                    <a:pt x="32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6"/>
                    <a:pt x="32" y="5"/>
                    <a:pt x="31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lose/>
                  <a:moveTo>
                    <a:pt x="35" y="6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35" y="7"/>
                    <a:pt x="36" y="8"/>
                    <a:pt x="35" y="9"/>
                  </a:cubicBezTo>
                  <a:cubicBezTo>
                    <a:pt x="35" y="9"/>
                    <a:pt x="35" y="8"/>
                    <a:pt x="34" y="8"/>
                  </a:cubicBezTo>
                  <a:cubicBezTo>
                    <a:pt x="34" y="7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4" y="6"/>
                    <a:pt x="35" y="6"/>
                  </a:cubicBezTo>
                  <a:close/>
                  <a:moveTo>
                    <a:pt x="34" y="4"/>
                  </a:moveTo>
                  <a:cubicBezTo>
                    <a:pt x="34" y="4"/>
                    <a:pt x="35" y="4"/>
                    <a:pt x="35" y="4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6" y="7"/>
                    <a:pt x="36" y="6"/>
                    <a:pt x="36" y="5"/>
                  </a:cubicBezTo>
                  <a:cubicBezTo>
                    <a:pt x="35" y="4"/>
                    <a:pt x="34" y="5"/>
                    <a:pt x="33" y="6"/>
                  </a:cubicBezTo>
                  <a:cubicBezTo>
                    <a:pt x="33" y="5"/>
                    <a:pt x="34" y="5"/>
                    <a:pt x="34" y="4"/>
                  </a:cubicBezTo>
                  <a:close/>
                  <a:moveTo>
                    <a:pt x="33" y="11"/>
                  </a:move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0"/>
                    <a:pt x="32" y="10"/>
                  </a:cubicBezTo>
                  <a:cubicBezTo>
                    <a:pt x="32" y="9"/>
                    <a:pt x="33" y="9"/>
                    <a:pt x="33" y="9"/>
                  </a:cubicBezTo>
                  <a:cubicBezTo>
                    <a:pt x="33" y="9"/>
                    <a:pt x="34" y="8"/>
                    <a:pt x="34" y="9"/>
                  </a:cubicBezTo>
                  <a:cubicBezTo>
                    <a:pt x="34" y="10"/>
                    <a:pt x="34" y="10"/>
                    <a:pt x="35" y="11"/>
                  </a:cubicBezTo>
                  <a:cubicBezTo>
                    <a:pt x="34" y="11"/>
                    <a:pt x="34" y="12"/>
                    <a:pt x="34" y="12"/>
                  </a:cubicBezTo>
                  <a:cubicBezTo>
                    <a:pt x="34" y="12"/>
                    <a:pt x="34" y="13"/>
                    <a:pt x="33" y="13"/>
                  </a:cubicBezTo>
                  <a:cubicBezTo>
                    <a:pt x="34" y="12"/>
                    <a:pt x="33" y="11"/>
                    <a:pt x="33" y="11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1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11"/>
                    <a:pt x="29" y="11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9"/>
                    <a:pt x="30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lose/>
                  <a:moveTo>
                    <a:pt x="39" y="7"/>
                  </a:moveTo>
                  <a:cubicBezTo>
                    <a:pt x="40" y="6"/>
                    <a:pt x="41" y="6"/>
                    <a:pt x="42" y="6"/>
                  </a:cubicBezTo>
                  <a:cubicBezTo>
                    <a:pt x="44" y="5"/>
                    <a:pt x="46" y="6"/>
                    <a:pt x="47" y="5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0" y="3"/>
                    <a:pt x="51" y="2"/>
                    <a:pt x="51" y="2"/>
                  </a:cubicBezTo>
                  <a:cubicBezTo>
                    <a:pt x="51" y="2"/>
                    <a:pt x="52" y="2"/>
                    <a:pt x="52" y="2"/>
                  </a:cubicBezTo>
                  <a:cubicBezTo>
                    <a:pt x="51" y="3"/>
                    <a:pt x="51" y="4"/>
                    <a:pt x="51" y="5"/>
                  </a:cubicBezTo>
                  <a:cubicBezTo>
                    <a:pt x="51" y="7"/>
                    <a:pt x="49" y="7"/>
                    <a:pt x="48" y="8"/>
                  </a:cubicBezTo>
                  <a:cubicBezTo>
                    <a:pt x="48" y="8"/>
                    <a:pt x="47" y="8"/>
                    <a:pt x="46" y="8"/>
                  </a:cubicBezTo>
                  <a:cubicBezTo>
                    <a:pt x="44" y="8"/>
                    <a:pt x="43" y="9"/>
                    <a:pt x="42" y="11"/>
                  </a:cubicBezTo>
                  <a:cubicBezTo>
                    <a:pt x="42" y="11"/>
                    <a:pt x="42" y="11"/>
                    <a:pt x="42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1" y="12"/>
                    <a:pt x="41" y="13"/>
                  </a:cubicBezTo>
                  <a:cubicBezTo>
                    <a:pt x="40" y="13"/>
                    <a:pt x="39" y="13"/>
                    <a:pt x="38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7" y="15"/>
                    <a:pt x="36" y="15"/>
                    <a:pt x="36" y="16"/>
                  </a:cubicBezTo>
                  <a:cubicBezTo>
                    <a:pt x="36" y="16"/>
                    <a:pt x="35" y="16"/>
                    <a:pt x="34" y="16"/>
                  </a:cubicBezTo>
                  <a:cubicBezTo>
                    <a:pt x="34" y="16"/>
                    <a:pt x="35" y="16"/>
                    <a:pt x="35" y="17"/>
                  </a:cubicBezTo>
                  <a:cubicBezTo>
                    <a:pt x="34" y="17"/>
                    <a:pt x="33" y="17"/>
                    <a:pt x="32" y="18"/>
                  </a:cubicBezTo>
                  <a:cubicBezTo>
                    <a:pt x="32" y="18"/>
                    <a:pt x="33" y="20"/>
                    <a:pt x="31" y="19"/>
                  </a:cubicBezTo>
                  <a:cubicBezTo>
                    <a:pt x="31" y="19"/>
                    <a:pt x="31" y="18"/>
                    <a:pt x="30" y="17"/>
                  </a:cubicBezTo>
                  <a:cubicBezTo>
                    <a:pt x="31" y="17"/>
                    <a:pt x="30" y="16"/>
                    <a:pt x="31" y="16"/>
                  </a:cubicBezTo>
                  <a:cubicBezTo>
                    <a:pt x="31" y="17"/>
                    <a:pt x="31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3" y="16"/>
                    <a:pt x="34" y="15"/>
                  </a:cubicBezTo>
                  <a:cubicBezTo>
                    <a:pt x="33" y="15"/>
                    <a:pt x="34" y="15"/>
                    <a:pt x="35" y="14"/>
                  </a:cubicBezTo>
                  <a:cubicBezTo>
                    <a:pt x="35" y="14"/>
                    <a:pt x="36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3"/>
                  </a:cubicBezTo>
                  <a:cubicBezTo>
                    <a:pt x="37" y="12"/>
                    <a:pt x="38" y="13"/>
                    <a:pt x="4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0" y="11"/>
                    <a:pt x="41" y="11"/>
                    <a:pt x="42" y="10"/>
                  </a:cubicBezTo>
                  <a:cubicBezTo>
                    <a:pt x="42" y="10"/>
                    <a:pt x="42" y="10"/>
                    <a:pt x="42" y="9"/>
                  </a:cubicBezTo>
                  <a:cubicBezTo>
                    <a:pt x="41" y="10"/>
                    <a:pt x="41" y="10"/>
                    <a:pt x="40" y="11"/>
                  </a:cubicBezTo>
                  <a:cubicBezTo>
                    <a:pt x="40" y="11"/>
                    <a:pt x="39" y="11"/>
                    <a:pt x="39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0" y="10"/>
                    <a:pt x="41" y="9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8"/>
                    <a:pt x="39" y="9"/>
                    <a:pt x="38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9"/>
                    <a:pt x="37" y="9"/>
                    <a:pt x="38" y="9"/>
                  </a:cubicBezTo>
                  <a:cubicBezTo>
                    <a:pt x="38" y="8"/>
                    <a:pt x="39" y="7"/>
                    <a:pt x="39" y="7"/>
                  </a:cubicBezTo>
                  <a:close/>
                  <a:moveTo>
                    <a:pt x="49" y="15"/>
                  </a:moveTo>
                  <a:cubicBezTo>
                    <a:pt x="49" y="15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0" y="17"/>
                    <a:pt x="50" y="18"/>
                    <a:pt x="50" y="18"/>
                  </a:cubicBezTo>
                  <a:cubicBezTo>
                    <a:pt x="49" y="18"/>
                    <a:pt x="48" y="18"/>
                    <a:pt x="47" y="19"/>
                  </a:cubicBezTo>
                  <a:cubicBezTo>
                    <a:pt x="47" y="19"/>
                    <a:pt x="47" y="19"/>
                    <a:pt x="48" y="19"/>
                  </a:cubicBezTo>
                  <a:cubicBezTo>
                    <a:pt x="48" y="19"/>
                    <a:pt x="48" y="18"/>
                    <a:pt x="49" y="18"/>
                  </a:cubicBezTo>
                  <a:cubicBezTo>
                    <a:pt x="49" y="18"/>
                    <a:pt x="50" y="18"/>
                    <a:pt x="50" y="18"/>
                  </a:cubicBezTo>
                  <a:cubicBezTo>
                    <a:pt x="50" y="19"/>
                    <a:pt x="51" y="19"/>
                    <a:pt x="51" y="20"/>
                  </a:cubicBezTo>
                  <a:cubicBezTo>
                    <a:pt x="51" y="20"/>
                    <a:pt x="51" y="22"/>
                    <a:pt x="50" y="22"/>
                  </a:cubicBezTo>
                  <a:cubicBezTo>
                    <a:pt x="49" y="22"/>
                    <a:pt x="48" y="21"/>
                    <a:pt x="47" y="22"/>
                  </a:cubicBezTo>
                  <a:cubicBezTo>
                    <a:pt x="47" y="22"/>
                    <a:pt x="46" y="22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19"/>
                    <a:pt x="45" y="19"/>
                    <a:pt x="46" y="19"/>
                  </a:cubicBezTo>
                  <a:cubicBezTo>
                    <a:pt x="46" y="19"/>
                    <a:pt x="46" y="19"/>
                    <a:pt x="47" y="19"/>
                  </a:cubicBezTo>
                  <a:cubicBezTo>
                    <a:pt x="47" y="19"/>
                    <a:pt x="46" y="19"/>
                    <a:pt x="46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5" y="17"/>
                    <a:pt x="46" y="17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6" y="15"/>
                    <a:pt x="45" y="16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5"/>
                    <a:pt x="45" y="15"/>
                  </a:cubicBezTo>
                  <a:cubicBezTo>
                    <a:pt x="45" y="15"/>
                    <a:pt x="45" y="15"/>
                    <a:pt x="45" y="14"/>
                  </a:cubicBezTo>
                  <a:cubicBezTo>
                    <a:pt x="45" y="14"/>
                    <a:pt x="45" y="15"/>
                    <a:pt x="44" y="15"/>
                  </a:cubicBezTo>
                  <a:cubicBezTo>
                    <a:pt x="44" y="15"/>
                    <a:pt x="43" y="15"/>
                    <a:pt x="43" y="16"/>
                  </a:cubicBezTo>
                  <a:cubicBezTo>
                    <a:pt x="43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3"/>
                  </a:cubicBezTo>
                  <a:cubicBezTo>
                    <a:pt x="43" y="14"/>
                    <a:pt x="42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0" y="15"/>
                    <a:pt x="41" y="15"/>
                    <a:pt x="41" y="15"/>
                  </a:cubicBezTo>
                  <a:cubicBezTo>
                    <a:pt x="41" y="14"/>
                    <a:pt x="42" y="13"/>
                    <a:pt x="42" y="12"/>
                  </a:cubicBezTo>
                  <a:cubicBezTo>
                    <a:pt x="43" y="11"/>
                    <a:pt x="45" y="11"/>
                    <a:pt x="46" y="10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7" y="10"/>
                    <a:pt x="46" y="10"/>
                  </a:cubicBezTo>
                  <a:cubicBezTo>
                    <a:pt x="46" y="11"/>
                    <a:pt x="45" y="11"/>
                    <a:pt x="44" y="12"/>
                  </a:cubicBezTo>
                  <a:cubicBezTo>
                    <a:pt x="45" y="13"/>
                    <a:pt x="45" y="12"/>
                    <a:pt x="45" y="12"/>
                  </a:cubicBezTo>
                  <a:cubicBezTo>
                    <a:pt x="46" y="12"/>
                    <a:pt x="46" y="11"/>
                    <a:pt x="46" y="11"/>
                  </a:cubicBezTo>
                  <a:cubicBezTo>
                    <a:pt x="47" y="12"/>
                    <a:pt x="47" y="11"/>
                    <a:pt x="48" y="12"/>
                  </a:cubicBezTo>
                  <a:cubicBezTo>
                    <a:pt x="47" y="12"/>
                    <a:pt x="47" y="12"/>
                    <a:pt x="46" y="12"/>
                  </a:cubicBezTo>
                  <a:cubicBezTo>
                    <a:pt x="46" y="13"/>
                    <a:pt x="46" y="13"/>
                    <a:pt x="45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9" y="13"/>
                    <a:pt x="49" y="14"/>
                    <a:pt x="49" y="15"/>
                  </a:cubicBezTo>
                  <a:close/>
                  <a:moveTo>
                    <a:pt x="51" y="25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5"/>
                    <a:pt x="49" y="25"/>
                    <a:pt x="49" y="24"/>
                  </a:cubicBezTo>
                  <a:cubicBezTo>
                    <a:pt x="49" y="24"/>
                    <a:pt x="48" y="24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9" y="25"/>
                    <a:pt x="49" y="26"/>
                    <a:pt x="50" y="27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5"/>
                    <a:pt x="47" y="25"/>
                    <a:pt x="46" y="24"/>
                  </a:cubicBezTo>
                  <a:cubicBezTo>
                    <a:pt x="46" y="24"/>
                    <a:pt x="45" y="24"/>
                    <a:pt x="45" y="23"/>
                  </a:cubicBezTo>
                  <a:cubicBezTo>
                    <a:pt x="45" y="23"/>
                    <a:pt x="45" y="22"/>
                    <a:pt x="45" y="22"/>
                  </a:cubicBezTo>
                  <a:cubicBezTo>
                    <a:pt x="46" y="22"/>
                    <a:pt x="46" y="22"/>
                    <a:pt x="47" y="22"/>
                  </a:cubicBezTo>
                  <a:cubicBezTo>
                    <a:pt x="48" y="22"/>
                    <a:pt x="48" y="22"/>
                    <a:pt x="49" y="22"/>
                  </a:cubicBezTo>
                  <a:cubicBezTo>
                    <a:pt x="49" y="22"/>
                    <a:pt x="50" y="23"/>
                    <a:pt x="50" y="23"/>
                  </a:cubicBezTo>
                  <a:cubicBezTo>
                    <a:pt x="51" y="23"/>
                    <a:pt x="51" y="24"/>
                    <a:pt x="51" y="24"/>
                  </a:cubicBezTo>
                  <a:cubicBezTo>
                    <a:pt x="51" y="25"/>
                    <a:pt x="51" y="25"/>
                    <a:pt x="51" y="25"/>
                  </a:cubicBezTo>
                  <a:close/>
                  <a:moveTo>
                    <a:pt x="52" y="36"/>
                  </a:moveTo>
                  <a:cubicBezTo>
                    <a:pt x="51" y="36"/>
                    <a:pt x="51" y="36"/>
                    <a:pt x="51" y="36"/>
                  </a:cubicBezTo>
                  <a:cubicBezTo>
                    <a:pt x="49" y="36"/>
                    <a:pt x="50" y="34"/>
                    <a:pt x="50" y="33"/>
                  </a:cubicBezTo>
                  <a:cubicBezTo>
                    <a:pt x="50" y="33"/>
                    <a:pt x="49" y="32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3"/>
                    <a:pt x="52" y="34"/>
                    <a:pt x="52" y="36"/>
                  </a:cubicBezTo>
                  <a:close/>
                  <a:moveTo>
                    <a:pt x="45" y="39"/>
                  </a:moveTo>
                  <a:cubicBezTo>
                    <a:pt x="45" y="39"/>
                    <a:pt x="46" y="39"/>
                    <a:pt x="46" y="39"/>
                  </a:cubicBezTo>
                  <a:cubicBezTo>
                    <a:pt x="46" y="39"/>
                    <a:pt x="46" y="40"/>
                    <a:pt x="47" y="40"/>
                  </a:cubicBezTo>
                  <a:cubicBezTo>
                    <a:pt x="48" y="41"/>
                    <a:pt x="49" y="42"/>
                    <a:pt x="50" y="43"/>
                  </a:cubicBezTo>
                  <a:cubicBezTo>
                    <a:pt x="51" y="43"/>
                    <a:pt x="51" y="43"/>
                    <a:pt x="52" y="44"/>
                  </a:cubicBezTo>
                  <a:cubicBezTo>
                    <a:pt x="52" y="44"/>
                    <a:pt x="51" y="45"/>
                    <a:pt x="51" y="45"/>
                  </a:cubicBezTo>
                  <a:cubicBezTo>
                    <a:pt x="49" y="45"/>
                    <a:pt x="48" y="44"/>
                    <a:pt x="47" y="43"/>
                  </a:cubicBezTo>
                  <a:cubicBezTo>
                    <a:pt x="46" y="42"/>
                    <a:pt x="46" y="40"/>
                    <a:pt x="45" y="39"/>
                  </a:cubicBezTo>
                  <a:close/>
                  <a:moveTo>
                    <a:pt x="44" y="66"/>
                  </a:moveTo>
                  <a:cubicBezTo>
                    <a:pt x="43" y="67"/>
                    <a:pt x="41" y="66"/>
                    <a:pt x="40" y="65"/>
                  </a:cubicBezTo>
                  <a:cubicBezTo>
                    <a:pt x="39" y="64"/>
                    <a:pt x="39" y="63"/>
                    <a:pt x="39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2"/>
                    <a:pt x="41" y="63"/>
                    <a:pt x="42" y="64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2" y="64"/>
                    <a:pt x="43" y="64"/>
                  </a:cubicBezTo>
                  <a:cubicBezTo>
                    <a:pt x="43" y="64"/>
                    <a:pt x="43" y="64"/>
                    <a:pt x="43" y="63"/>
                  </a:cubicBezTo>
                  <a:cubicBezTo>
                    <a:pt x="41" y="62"/>
                    <a:pt x="41" y="61"/>
                    <a:pt x="40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2" y="60"/>
                    <a:pt x="44" y="61"/>
                    <a:pt x="45" y="62"/>
                  </a:cubicBezTo>
                  <a:cubicBezTo>
                    <a:pt x="45" y="63"/>
                    <a:pt x="46" y="64"/>
                    <a:pt x="46" y="65"/>
                  </a:cubicBezTo>
                  <a:cubicBezTo>
                    <a:pt x="45" y="65"/>
                    <a:pt x="45" y="66"/>
                    <a:pt x="44" y="66"/>
                  </a:cubicBezTo>
                  <a:close/>
                  <a:moveTo>
                    <a:pt x="47" y="95"/>
                  </a:moveTo>
                  <a:cubicBezTo>
                    <a:pt x="47" y="95"/>
                    <a:pt x="47" y="95"/>
                    <a:pt x="47" y="95"/>
                  </a:cubicBezTo>
                  <a:cubicBezTo>
                    <a:pt x="46" y="94"/>
                    <a:pt x="45" y="95"/>
                    <a:pt x="45" y="95"/>
                  </a:cubicBezTo>
                  <a:cubicBezTo>
                    <a:pt x="44" y="94"/>
                    <a:pt x="44" y="94"/>
                    <a:pt x="44" y="93"/>
                  </a:cubicBezTo>
                  <a:cubicBezTo>
                    <a:pt x="45" y="93"/>
                    <a:pt x="45" y="92"/>
                    <a:pt x="46" y="92"/>
                  </a:cubicBezTo>
                  <a:cubicBezTo>
                    <a:pt x="46" y="92"/>
                    <a:pt x="46" y="91"/>
                    <a:pt x="45" y="91"/>
                  </a:cubicBezTo>
                  <a:cubicBezTo>
                    <a:pt x="45" y="91"/>
                    <a:pt x="44" y="92"/>
                    <a:pt x="44" y="92"/>
                  </a:cubicBezTo>
                  <a:cubicBezTo>
                    <a:pt x="43" y="91"/>
                    <a:pt x="43" y="90"/>
                    <a:pt x="43" y="89"/>
                  </a:cubicBezTo>
                  <a:cubicBezTo>
                    <a:pt x="43" y="89"/>
                    <a:pt x="44" y="89"/>
                    <a:pt x="44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7" y="90"/>
                    <a:pt x="47" y="92"/>
                    <a:pt x="47" y="93"/>
                  </a:cubicBezTo>
                  <a:cubicBezTo>
                    <a:pt x="47" y="93"/>
                    <a:pt x="48" y="94"/>
                    <a:pt x="47" y="95"/>
                  </a:cubicBezTo>
                  <a:close/>
                  <a:moveTo>
                    <a:pt x="45" y="97"/>
                  </a:moveTo>
                  <a:cubicBezTo>
                    <a:pt x="45" y="96"/>
                    <a:pt x="45" y="96"/>
                    <a:pt x="45" y="96"/>
                  </a:cubicBezTo>
                  <a:cubicBezTo>
                    <a:pt x="45" y="95"/>
                    <a:pt x="46" y="96"/>
                    <a:pt x="47" y="96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47" y="97"/>
                    <a:pt x="46" y="97"/>
                    <a:pt x="46" y="98"/>
                  </a:cubicBezTo>
                  <a:cubicBezTo>
                    <a:pt x="46" y="98"/>
                    <a:pt x="46" y="98"/>
                    <a:pt x="46" y="99"/>
                  </a:cubicBezTo>
                  <a:cubicBezTo>
                    <a:pt x="45" y="99"/>
                    <a:pt x="45" y="100"/>
                    <a:pt x="44" y="100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4" y="99"/>
                    <a:pt x="45" y="98"/>
                    <a:pt x="45" y="97"/>
                  </a:cubicBezTo>
                  <a:close/>
                  <a:moveTo>
                    <a:pt x="18" y="97"/>
                  </a:moveTo>
                  <a:cubicBezTo>
                    <a:pt x="19" y="97"/>
                    <a:pt x="20" y="97"/>
                    <a:pt x="20" y="98"/>
                  </a:cubicBezTo>
                  <a:cubicBezTo>
                    <a:pt x="20" y="98"/>
                    <a:pt x="20" y="99"/>
                    <a:pt x="20" y="100"/>
                  </a:cubicBezTo>
                  <a:cubicBezTo>
                    <a:pt x="20" y="100"/>
                    <a:pt x="20" y="101"/>
                    <a:pt x="20" y="102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2"/>
                    <a:pt x="19" y="102"/>
                    <a:pt x="19" y="101"/>
                  </a:cubicBezTo>
                  <a:cubicBezTo>
                    <a:pt x="18" y="100"/>
                    <a:pt x="17" y="100"/>
                    <a:pt x="17" y="98"/>
                  </a:cubicBezTo>
                  <a:cubicBezTo>
                    <a:pt x="17" y="98"/>
                    <a:pt x="18" y="97"/>
                    <a:pt x="18" y="97"/>
                  </a:cubicBezTo>
                  <a:close/>
                  <a:moveTo>
                    <a:pt x="13" y="97"/>
                  </a:moveTo>
                  <a:cubicBezTo>
                    <a:pt x="13" y="96"/>
                    <a:pt x="14" y="96"/>
                    <a:pt x="15" y="97"/>
                  </a:cubicBezTo>
                  <a:cubicBezTo>
                    <a:pt x="15" y="97"/>
                    <a:pt x="14" y="98"/>
                    <a:pt x="14" y="99"/>
                  </a:cubicBezTo>
                  <a:cubicBezTo>
                    <a:pt x="15" y="99"/>
                    <a:pt x="15" y="100"/>
                    <a:pt x="16" y="101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5" y="101"/>
                    <a:pt x="15" y="100"/>
                    <a:pt x="14" y="100"/>
                  </a:cubicBezTo>
                  <a:cubicBezTo>
                    <a:pt x="13" y="100"/>
                    <a:pt x="13" y="99"/>
                    <a:pt x="13" y="98"/>
                  </a:cubicBezTo>
                  <a:cubicBezTo>
                    <a:pt x="13" y="98"/>
                    <a:pt x="12" y="97"/>
                    <a:pt x="13" y="97"/>
                  </a:cubicBezTo>
                  <a:close/>
                  <a:moveTo>
                    <a:pt x="11" y="94"/>
                  </a:moveTo>
                  <a:cubicBezTo>
                    <a:pt x="12" y="93"/>
                    <a:pt x="12" y="92"/>
                    <a:pt x="12" y="91"/>
                  </a:cubicBezTo>
                  <a:cubicBezTo>
                    <a:pt x="12" y="90"/>
                    <a:pt x="13" y="90"/>
                    <a:pt x="13" y="90"/>
                  </a:cubicBezTo>
                  <a:cubicBezTo>
                    <a:pt x="14" y="90"/>
                    <a:pt x="15" y="89"/>
                    <a:pt x="15" y="90"/>
                  </a:cubicBezTo>
                  <a:cubicBezTo>
                    <a:pt x="15" y="90"/>
                    <a:pt x="16" y="90"/>
                    <a:pt x="15" y="91"/>
                  </a:cubicBezTo>
                  <a:cubicBezTo>
                    <a:pt x="15" y="91"/>
                    <a:pt x="15" y="92"/>
                    <a:pt x="14" y="92"/>
                  </a:cubicBezTo>
                  <a:cubicBezTo>
                    <a:pt x="14" y="92"/>
                    <a:pt x="13" y="92"/>
                    <a:pt x="13" y="93"/>
                  </a:cubicBezTo>
                  <a:cubicBezTo>
                    <a:pt x="13" y="93"/>
                    <a:pt x="14" y="93"/>
                    <a:pt x="15" y="93"/>
                  </a:cubicBezTo>
                  <a:cubicBezTo>
                    <a:pt x="15" y="94"/>
                    <a:pt x="15" y="95"/>
                    <a:pt x="15" y="95"/>
                  </a:cubicBezTo>
                  <a:cubicBezTo>
                    <a:pt x="14" y="96"/>
                    <a:pt x="13" y="96"/>
                    <a:pt x="13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1" y="96"/>
                    <a:pt x="11" y="95"/>
                    <a:pt x="11" y="94"/>
                  </a:cubicBezTo>
                  <a:close/>
                  <a:moveTo>
                    <a:pt x="12" y="70"/>
                  </a:moveTo>
                  <a:cubicBezTo>
                    <a:pt x="13" y="70"/>
                    <a:pt x="13" y="70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2"/>
                    <a:pt x="14" y="75"/>
                    <a:pt x="14" y="77"/>
                  </a:cubicBezTo>
                  <a:cubicBezTo>
                    <a:pt x="14" y="79"/>
                    <a:pt x="14" y="81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cubicBezTo>
                    <a:pt x="16" y="87"/>
                    <a:pt x="15" y="88"/>
                    <a:pt x="15" y="89"/>
                  </a:cubicBezTo>
                  <a:cubicBezTo>
                    <a:pt x="14" y="89"/>
                    <a:pt x="14" y="88"/>
                    <a:pt x="14" y="87"/>
                  </a:cubicBezTo>
                  <a:cubicBezTo>
                    <a:pt x="13" y="84"/>
                    <a:pt x="12" y="81"/>
                    <a:pt x="12" y="77"/>
                  </a:cubicBezTo>
                  <a:cubicBezTo>
                    <a:pt x="12" y="76"/>
                    <a:pt x="12" y="74"/>
                    <a:pt x="12" y="72"/>
                  </a:cubicBezTo>
                  <a:cubicBezTo>
                    <a:pt x="11" y="72"/>
                    <a:pt x="11" y="71"/>
                    <a:pt x="11" y="70"/>
                  </a:cubicBezTo>
                  <a:cubicBezTo>
                    <a:pt x="12" y="69"/>
                    <a:pt x="12" y="70"/>
                    <a:pt x="12" y="70"/>
                  </a:cubicBezTo>
                  <a:close/>
                  <a:moveTo>
                    <a:pt x="13" y="63"/>
                  </a:moveTo>
                  <a:cubicBezTo>
                    <a:pt x="13" y="63"/>
                    <a:pt x="13" y="63"/>
                    <a:pt x="13" y="63"/>
                  </a:cubicBezTo>
                  <a:cubicBezTo>
                    <a:pt x="14" y="62"/>
                    <a:pt x="15" y="62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3"/>
                    <a:pt x="15" y="64"/>
                    <a:pt x="14" y="65"/>
                  </a:cubicBezTo>
                  <a:cubicBezTo>
                    <a:pt x="14" y="65"/>
                    <a:pt x="14" y="66"/>
                    <a:pt x="14" y="66"/>
                  </a:cubicBezTo>
                  <a:cubicBezTo>
                    <a:pt x="15" y="65"/>
                    <a:pt x="16" y="64"/>
                    <a:pt x="16" y="64"/>
                  </a:cubicBezTo>
                  <a:cubicBezTo>
                    <a:pt x="17" y="63"/>
                    <a:pt x="17" y="62"/>
                    <a:pt x="18" y="62"/>
                  </a:cubicBezTo>
                  <a:cubicBezTo>
                    <a:pt x="18" y="62"/>
                    <a:pt x="18" y="63"/>
                    <a:pt x="18" y="63"/>
                  </a:cubicBezTo>
                  <a:cubicBezTo>
                    <a:pt x="18" y="66"/>
                    <a:pt x="16" y="68"/>
                    <a:pt x="14" y="69"/>
                  </a:cubicBezTo>
                  <a:cubicBezTo>
                    <a:pt x="14" y="69"/>
                    <a:pt x="13" y="69"/>
                    <a:pt x="13" y="69"/>
                  </a:cubicBezTo>
                  <a:cubicBezTo>
                    <a:pt x="12" y="69"/>
                    <a:pt x="11" y="68"/>
                    <a:pt x="11" y="68"/>
                  </a:cubicBezTo>
                  <a:cubicBezTo>
                    <a:pt x="11" y="66"/>
                    <a:pt x="12" y="65"/>
                    <a:pt x="13" y="63"/>
                  </a:cubicBezTo>
                  <a:close/>
                  <a:moveTo>
                    <a:pt x="12" y="43"/>
                  </a:moveTo>
                  <a:cubicBezTo>
                    <a:pt x="12" y="43"/>
                    <a:pt x="12" y="44"/>
                    <a:pt x="12" y="44"/>
                  </a:cubicBezTo>
                  <a:cubicBezTo>
                    <a:pt x="12" y="47"/>
                    <a:pt x="12" y="50"/>
                    <a:pt x="12" y="53"/>
                  </a:cubicBezTo>
                  <a:cubicBezTo>
                    <a:pt x="12" y="56"/>
                    <a:pt x="13" y="60"/>
                    <a:pt x="13" y="63"/>
                  </a:cubicBezTo>
                  <a:cubicBezTo>
                    <a:pt x="13" y="63"/>
                    <a:pt x="12" y="63"/>
                    <a:pt x="12" y="64"/>
                  </a:cubicBezTo>
                  <a:cubicBezTo>
                    <a:pt x="12" y="64"/>
                    <a:pt x="11" y="65"/>
                    <a:pt x="11" y="65"/>
                  </a:cubicBezTo>
                  <a:cubicBezTo>
                    <a:pt x="10" y="64"/>
                    <a:pt x="11" y="63"/>
                    <a:pt x="10" y="62"/>
                  </a:cubicBezTo>
                  <a:cubicBezTo>
                    <a:pt x="10" y="57"/>
                    <a:pt x="10" y="52"/>
                    <a:pt x="10" y="47"/>
                  </a:cubicBezTo>
                  <a:cubicBezTo>
                    <a:pt x="10" y="46"/>
                    <a:pt x="10" y="46"/>
                    <a:pt x="11" y="45"/>
                  </a:cubicBezTo>
                  <a:cubicBezTo>
                    <a:pt x="11" y="44"/>
                    <a:pt x="11" y="44"/>
                    <a:pt x="12" y="43"/>
                  </a:cubicBezTo>
                  <a:close/>
                  <a:moveTo>
                    <a:pt x="17" y="16"/>
                  </a:moveTo>
                  <a:cubicBezTo>
                    <a:pt x="19" y="16"/>
                    <a:pt x="20" y="16"/>
                    <a:pt x="22" y="17"/>
                  </a:cubicBezTo>
                  <a:cubicBezTo>
                    <a:pt x="23" y="19"/>
                    <a:pt x="23" y="21"/>
                    <a:pt x="22" y="23"/>
                  </a:cubicBezTo>
                  <a:cubicBezTo>
                    <a:pt x="22" y="24"/>
                    <a:pt x="21" y="25"/>
                    <a:pt x="19" y="25"/>
                  </a:cubicBezTo>
                  <a:cubicBezTo>
                    <a:pt x="18" y="26"/>
                    <a:pt x="16" y="25"/>
                    <a:pt x="15" y="24"/>
                  </a:cubicBezTo>
                  <a:cubicBezTo>
                    <a:pt x="14" y="23"/>
                    <a:pt x="13" y="22"/>
                    <a:pt x="14" y="20"/>
                  </a:cubicBezTo>
                  <a:cubicBezTo>
                    <a:pt x="14" y="18"/>
                    <a:pt x="15" y="17"/>
                    <a:pt x="17" y="16"/>
                  </a:cubicBezTo>
                  <a:close/>
                  <a:moveTo>
                    <a:pt x="21" y="12"/>
                  </a:moveTo>
                  <a:cubicBezTo>
                    <a:pt x="19" y="12"/>
                    <a:pt x="18" y="13"/>
                    <a:pt x="17" y="13"/>
                  </a:cubicBezTo>
                  <a:cubicBezTo>
                    <a:pt x="17" y="13"/>
                    <a:pt x="17" y="13"/>
                    <a:pt x="16" y="13"/>
                  </a:cubicBezTo>
                  <a:cubicBezTo>
                    <a:pt x="16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2"/>
                  </a:cubicBezTo>
                  <a:cubicBezTo>
                    <a:pt x="19" y="12"/>
                    <a:pt x="19" y="12"/>
                    <a:pt x="19" y="11"/>
                  </a:cubicBezTo>
                  <a:cubicBezTo>
                    <a:pt x="20" y="11"/>
                    <a:pt x="21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3"/>
                    <a:pt x="21" y="12"/>
                    <a:pt x="21" y="12"/>
                  </a:cubicBezTo>
                  <a:close/>
                  <a:moveTo>
                    <a:pt x="23" y="14"/>
                  </a:moveTo>
                  <a:cubicBezTo>
                    <a:pt x="23" y="14"/>
                    <a:pt x="24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2" y="15"/>
                    <a:pt x="21" y="15"/>
                  </a:cubicBezTo>
                  <a:cubicBezTo>
                    <a:pt x="21" y="15"/>
                    <a:pt x="20" y="15"/>
                    <a:pt x="20" y="15"/>
                  </a:cubicBezTo>
                  <a:cubicBezTo>
                    <a:pt x="20" y="15"/>
                    <a:pt x="21" y="15"/>
                    <a:pt x="21" y="15"/>
                  </a:cubicBezTo>
                  <a:cubicBezTo>
                    <a:pt x="22" y="15"/>
                    <a:pt x="22" y="14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20" y="13"/>
                  </a:cubicBezTo>
                  <a:cubicBezTo>
                    <a:pt x="21" y="13"/>
                    <a:pt x="21" y="13"/>
                    <a:pt x="22" y="13"/>
                  </a:cubicBezTo>
                  <a:cubicBezTo>
                    <a:pt x="22" y="13"/>
                    <a:pt x="23" y="13"/>
                    <a:pt x="23" y="14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1"/>
                    <a:pt x="25" y="11"/>
                  </a:cubicBezTo>
                  <a:cubicBezTo>
                    <a:pt x="25" y="11"/>
                    <a:pt x="24" y="11"/>
                    <a:pt x="24" y="11"/>
                  </a:cubicBezTo>
                  <a:cubicBezTo>
                    <a:pt x="24" y="11"/>
                    <a:pt x="24" y="12"/>
                    <a:pt x="23" y="1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3" y="10"/>
                    <a:pt x="23" y="10"/>
                  </a:cubicBezTo>
                  <a:cubicBezTo>
                    <a:pt x="24" y="10"/>
                    <a:pt x="25" y="10"/>
                    <a:pt x="25" y="10"/>
                  </a:cubicBezTo>
                  <a:cubicBezTo>
                    <a:pt x="25" y="11"/>
                    <a:pt x="26" y="11"/>
                    <a:pt x="25" y="12"/>
                  </a:cubicBezTo>
                  <a:close/>
                  <a:moveTo>
                    <a:pt x="24" y="16"/>
                  </a:move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3" y="16"/>
                    <a:pt x="23" y="16"/>
                  </a:cubicBezTo>
                  <a:cubicBezTo>
                    <a:pt x="24" y="15"/>
                    <a:pt x="24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4" y="16"/>
                    <a:pt x="24" y="16"/>
                  </a:cubicBezTo>
                  <a:close/>
                  <a:moveTo>
                    <a:pt x="26" y="19"/>
                  </a:moveTo>
                  <a:cubicBezTo>
                    <a:pt x="25" y="18"/>
                    <a:pt x="26" y="18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7"/>
                    <a:pt x="25" y="17"/>
                    <a:pt x="26" y="16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27" y="17"/>
                    <a:pt x="26" y="18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32" y="51"/>
                  </a:moveTo>
                  <a:cubicBezTo>
                    <a:pt x="31" y="52"/>
                    <a:pt x="30" y="53"/>
                    <a:pt x="28" y="53"/>
                  </a:cubicBezTo>
                  <a:cubicBezTo>
                    <a:pt x="27" y="53"/>
                    <a:pt x="26" y="52"/>
                    <a:pt x="26" y="52"/>
                  </a:cubicBezTo>
                  <a:cubicBezTo>
                    <a:pt x="26" y="51"/>
                    <a:pt x="25" y="51"/>
                    <a:pt x="25" y="50"/>
                  </a:cubicBezTo>
                  <a:cubicBezTo>
                    <a:pt x="25" y="49"/>
                    <a:pt x="24" y="47"/>
                    <a:pt x="24" y="46"/>
                  </a:cubicBezTo>
                  <a:cubicBezTo>
                    <a:pt x="24" y="44"/>
                    <a:pt x="25" y="42"/>
                    <a:pt x="25" y="40"/>
                  </a:cubicBezTo>
                  <a:cubicBezTo>
                    <a:pt x="25" y="40"/>
                    <a:pt x="25" y="39"/>
                    <a:pt x="26" y="40"/>
                  </a:cubicBezTo>
                  <a:cubicBezTo>
                    <a:pt x="26" y="41"/>
                    <a:pt x="25" y="43"/>
                    <a:pt x="26" y="44"/>
                  </a:cubicBezTo>
                  <a:cubicBezTo>
                    <a:pt x="26" y="44"/>
                    <a:pt x="26" y="45"/>
                    <a:pt x="27" y="45"/>
                  </a:cubicBezTo>
                  <a:cubicBezTo>
                    <a:pt x="27" y="44"/>
                    <a:pt x="27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5"/>
                    <a:pt x="27" y="47"/>
                    <a:pt x="28" y="48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9"/>
                    <a:pt x="29" y="48"/>
                    <a:pt x="29" y="48"/>
                  </a:cubicBezTo>
                  <a:cubicBezTo>
                    <a:pt x="28" y="46"/>
                    <a:pt x="28" y="43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0" y="42"/>
                    <a:pt x="29" y="44"/>
                    <a:pt x="30" y="45"/>
                  </a:cubicBezTo>
                  <a:cubicBezTo>
                    <a:pt x="30" y="45"/>
                    <a:pt x="30" y="44"/>
                    <a:pt x="31" y="44"/>
                  </a:cubicBezTo>
                  <a:cubicBezTo>
                    <a:pt x="31" y="42"/>
                    <a:pt x="30" y="41"/>
                    <a:pt x="31" y="39"/>
                  </a:cubicBezTo>
                  <a:cubicBezTo>
                    <a:pt x="31" y="39"/>
                    <a:pt x="31" y="40"/>
                    <a:pt x="31" y="40"/>
                  </a:cubicBezTo>
                  <a:cubicBezTo>
                    <a:pt x="32" y="43"/>
                    <a:pt x="35" y="47"/>
                    <a:pt x="32" y="51"/>
                  </a:cubicBezTo>
                  <a:close/>
                  <a:moveTo>
                    <a:pt x="41" y="40"/>
                  </a:moveTo>
                  <a:cubicBezTo>
                    <a:pt x="40" y="39"/>
                    <a:pt x="40" y="37"/>
                    <a:pt x="39" y="36"/>
                  </a:cubicBezTo>
                  <a:cubicBezTo>
                    <a:pt x="39" y="36"/>
                    <a:pt x="40" y="36"/>
                    <a:pt x="40" y="36"/>
                  </a:cubicBezTo>
                  <a:cubicBezTo>
                    <a:pt x="40" y="37"/>
                    <a:pt x="41" y="38"/>
                    <a:pt x="42" y="38"/>
                  </a:cubicBezTo>
                  <a:cubicBezTo>
                    <a:pt x="43" y="38"/>
                    <a:pt x="42" y="37"/>
                    <a:pt x="42" y="37"/>
                  </a:cubicBezTo>
                  <a:cubicBezTo>
                    <a:pt x="42" y="36"/>
                    <a:pt x="42" y="36"/>
                    <a:pt x="42" y="35"/>
                  </a:cubicBezTo>
                  <a:cubicBezTo>
                    <a:pt x="42" y="35"/>
                    <a:pt x="42" y="36"/>
                    <a:pt x="43" y="36"/>
                  </a:cubicBezTo>
                  <a:cubicBezTo>
                    <a:pt x="43" y="36"/>
                    <a:pt x="44" y="37"/>
                    <a:pt x="44" y="38"/>
                  </a:cubicBezTo>
                  <a:cubicBezTo>
                    <a:pt x="44" y="39"/>
                    <a:pt x="44" y="40"/>
                    <a:pt x="44" y="41"/>
                  </a:cubicBezTo>
                  <a:cubicBezTo>
                    <a:pt x="43" y="41"/>
                    <a:pt x="42" y="41"/>
                    <a:pt x="41" y="40"/>
                  </a:cubicBezTo>
                  <a:close/>
                  <a:moveTo>
                    <a:pt x="40" y="41"/>
                  </a:moveTo>
                  <a:cubicBezTo>
                    <a:pt x="41" y="41"/>
                    <a:pt x="41" y="41"/>
                    <a:pt x="41" y="41"/>
                  </a:cubicBezTo>
                  <a:cubicBezTo>
                    <a:pt x="42" y="42"/>
                    <a:pt x="42" y="43"/>
                    <a:pt x="42" y="43"/>
                  </a:cubicBezTo>
                  <a:cubicBezTo>
                    <a:pt x="42" y="44"/>
                    <a:pt x="42" y="44"/>
                    <a:pt x="41" y="44"/>
                  </a:cubicBezTo>
                  <a:cubicBezTo>
                    <a:pt x="41" y="44"/>
                    <a:pt x="40" y="44"/>
                    <a:pt x="39" y="43"/>
                  </a:cubicBezTo>
                  <a:cubicBezTo>
                    <a:pt x="39" y="43"/>
                    <a:pt x="39" y="42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2"/>
                    <a:pt x="41" y="42"/>
                  </a:cubicBezTo>
                  <a:cubicBezTo>
                    <a:pt x="41" y="41"/>
                    <a:pt x="40" y="41"/>
                    <a:pt x="40" y="41"/>
                  </a:cubicBezTo>
                  <a:close/>
                  <a:moveTo>
                    <a:pt x="37" y="49"/>
                  </a:moveTo>
                  <a:cubicBezTo>
                    <a:pt x="36" y="48"/>
                    <a:pt x="36" y="47"/>
                    <a:pt x="35" y="46"/>
                  </a:cubicBezTo>
                  <a:cubicBezTo>
                    <a:pt x="35" y="45"/>
                    <a:pt x="35" y="45"/>
                    <a:pt x="35" y="44"/>
                  </a:cubicBezTo>
                  <a:cubicBezTo>
                    <a:pt x="36" y="44"/>
                    <a:pt x="36" y="45"/>
                    <a:pt x="36" y="45"/>
                  </a:cubicBezTo>
                  <a:cubicBezTo>
                    <a:pt x="36" y="45"/>
                    <a:pt x="37" y="46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7"/>
                    <a:pt x="39" y="47"/>
                    <a:pt x="39" y="47"/>
                  </a:cubicBezTo>
                  <a:cubicBezTo>
                    <a:pt x="39" y="47"/>
                    <a:pt x="38" y="46"/>
                    <a:pt x="38" y="46"/>
                  </a:cubicBezTo>
                  <a:cubicBezTo>
                    <a:pt x="38" y="45"/>
                    <a:pt x="37" y="44"/>
                    <a:pt x="37" y="43"/>
                  </a:cubicBezTo>
                  <a:cubicBezTo>
                    <a:pt x="37" y="43"/>
                    <a:pt x="38" y="44"/>
                    <a:pt x="38" y="44"/>
                  </a:cubicBezTo>
                  <a:cubicBezTo>
                    <a:pt x="39" y="44"/>
                    <a:pt x="41" y="45"/>
                    <a:pt x="41" y="46"/>
                  </a:cubicBezTo>
                  <a:cubicBezTo>
                    <a:pt x="41" y="47"/>
                    <a:pt x="41" y="48"/>
                    <a:pt x="40" y="49"/>
                  </a:cubicBezTo>
                  <a:cubicBezTo>
                    <a:pt x="39" y="49"/>
                    <a:pt x="38" y="49"/>
                    <a:pt x="37" y="49"/>
                  </a:cubicBezTo>
                  <a:close/>
                  <a:moveTo>
                    <a:pt x="40" y="73"/>
                  </a:moveTo>
                  <a:cubicBezTo>
                    <a:pt x="40" y="74"/>
                    <a:pt x="40" y="74"/>
                    <a:pt x="39" y="74"/>
                  </a:cubicBezTo>
                  <a:cubicBezTo>
                    <a:pt x="38" y="73"/>
                    <a:pt x="37" y="71"/>
                    <a:pt x="37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8" y="71"/>
                    <a:pt x="38" y="72"/>
                    <a:pt x="39" y="71"/>
                  </a:cubicBezTo>
                  <a:cubicBezTo>
                    <a:pt x="39" y="71"/>
                    <a:pt x="38" y="70"/>
                    <a:pt x="38" y="70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9" y="70"/>
                    <a:pt x="40" y="71"/>
                    <a:pt x="41" y="71"/>
                  </a:cubicBezTo>
                  <a:cubicBezTo>
                    <a:pt x="41" y="72"/>
                    <a:pt x="41" y="73"/>
                    <a:pt x="40" y="73"/>
                  </a:cubicBezTo>
                  <a:close/>
                  <a:moveTo>
                    <a:pt x="38" y="83"/>
                  </a:moveTo>
                  <a:cubicBezTo>
                    <a:pt x="38" y="81"/>
                    <a:pt x="38" y="80"/>
                    <a:pt x="38" y="78"/>
                  </a:cubicBezTo>
                  <a:cubicBezTo>
                    <a:pt x="38" y="78"/>
                    <a:pt x="39" y="78"/>
                    <a:pt x="39" y="78"/>
                  </a:cubicBezTo>
                  <a:cubicBezTo>
                    <a:pt x="39" y="80"/>
                    <a:pt x="39" y="81"/>
                    <a:pt x="39" y="83"/>
                  </a:cubicBezTo>
                  <a:cubicBezTo>
                    <a:pt x="39" y="84"/>
                    <a:pt x="39" y="85"/>
                    <a:pt x="39" y="86"/>
                  </a:cubicBezTo>
                  <a:cubicBezTo>
                    <a:pt x="38" y="86"/>
                    <a:pt x="38" y="86"/>
                    <a:pt x="38" y="85"/>
                  </a:cubicBezTo>
                  <a:cubicBezTo>
                    <a:pt x="37" y="85"/>
                    <a:pt x="38" y="84"/>
                    <a:pt x="38" y="83"/>
                  </a:cubicBezTo>
                  <a:close/>
                  <a:moveTo>
                    <a:pt x="31" y="89"/>
                  </a:moveTo>
                  <a:cubicBezTo>
                    <a:pt x="31" y="87"/>
                    <a:pt x="32" y="86"/>
                    <a:pt x="33" y="85"/>
                  </a:cubicBezTo>
                  <a:cubicBezTo>
                    <a:pt x="34" y="84"/>
                    <a:pt x="35" y="82"/>
                    <a:pt x="35" y="81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6" y="81"/>
                    <a:pt x="36" y="82"/>
                    <a:pt x="36" y="83"/>
                  </a:cubicBezTo>
                  <a:cubicBezTo>
                    <a:pt x="36" y="86"/>
                    <a:pt x="33" y="87"/>
                    <a:pt x="32" y="90"/>
                  </a:cubicBezTo>
                  <a:cubicBezTo>
                    <a:pt x="32" y="90"/>
                    <a:pt x="32" y="91"/>
                    <a:pt x="32" y="91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0" y="83"/>
                  </a:moveTo>
                  <a:cubicBezTo>
                    <a:pt x="30" y="83"/>
                    <a:pt x="31" y="82"/>
                    <a:pt x="31" y="82"/>
                  </a:cubicBezTo>
                  <a:cubicBezTo>
                    <a:pt x="32" y="81"/>
                    <a:pt x="32" y="79"/>
                    <a:pt x="33" y="78"/>
                  </a:cubicBezTo>
                  <a:cubicBezTo>
                    <a:pt x="33" y="78"/>
                    <a:pt x="33" y="77"/>
                    <a:pt x="34" y="76"/>
                  </a:cubicBezTo>
                  <a:cubicBezTo>
                    <a:pt x="34" y="76"/>
                    <a:pt x="34" y="77"/>
                    <a:pt x="34" y="77"/>
                  </a:cubicBezTo>
                  <a:cubicBezTo>
                    <a:pt x="34" y="78"/>
                    <a:pt x="34" y="80"/>
                    <a:pt x="34" y="81"/>
                  </a:cubicBezTo>
                  <a:cubicBezTo>
                    <a:pt x="33" y="83"/>
                    <a:pt x="32" y="84"/>
                    <a:pt x="31" y="86"/>
                  </a:cubicBezTo>
                  <a:cubicBezTo>
                    <a:pt x="31" y="86"/>
                    <a:pt x="31" y="87"/>
                    <a:pt x="30" y="87"/>
                  </a:cubicBezTo>
                  <a:cubicBezTo>
                    <a:pt x="30" y="86"/>
                    <a:pt x="30" y="84"/>
                    <a:pt x="30" y="83"/>
                  </a:cubicBezTo>
                  <a:close/>
                  <a:moveTo>
                    <a:pt x="27" y="80"/>
                  </a:moveTo>
                  <a:cubicBezTo>
                    <a:pt x="26" y="79"/>
                    <a:pt x="25" y="78"/>
                    <a:pt x="26" y="76"/>
                  </a:cubicBezTo>
                  <a:cubicBezTo>
                    <a:pt x="26" y="75"/>
                    <a:pt x="26" y="74"/>
                    <a:pt x="27" y="73"/>
                  </a:cubicBezTo>
                  <a:cubicBezTo>
                    <a:pt x="28" y="73"/>
                    <a:pt x="27" y="73"/>
                    <a:pt x="28" y="73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4"/>
                    <a:pt x="28" y="76"/>
                    <a:pt x="27" y="77"/>
                  </a:cubicBezTo>
                  <a:cubicBezTo>
                    <a:pt x="27" y="77"/>
                    <a:pt x="27" y="77"/>
                    <a:pt x="28" y="77"/>
                  </a:cubicBezTo>
                  <a:cubicBezTo>
                    <a:pt x="29" y="78"/>
                    <a:pt x="28" y="76"/>
                    <a:pt x="29" y="76"/>
                  </a:cubicBezTo>
                  <a:cubicBezTo>
                    <a:pt x="29" y="77"/>
                    <a:pt x="29" y="78"/>
                    <a:pt x="28" y="78"/>
                  </a:cubicBezTo>
                  <a:cubicBezTo>
                    <a:pt x="28" y="78"/>
                    <a:pt x="28" y="78"/>
                    <a:pt x="29" y="79"/>
                  </a:cubicBezTo>
                  <a:cubicBezTo>
                    <a:pt x="29" y="79"/>
                    <a:pt x="29" y="78"/>
                    <a:pt x="30" y="77"/>
                  </a:cubicBezTo>
                  <a:cubicBezTo>
                    <a:pt x="30" y="76"/>
                    <a:pt x="30" y="75"/>
                    <a:pt x="29" y="74"/>
                  </a:cubicBezTo>
                  <a:cubicBezTo>
                    <a:pt x="29" y="73"/>
                    <a:pt x="29" y="73"/>
                    <a:pt x="29" y="72"/>
                  </a:cubicBezTo>
                  <a:cubicBezTo>
                    <a:pt x="30" y="73"/>
                    <a:pt x="30" y="73"/>
                    <a:pt x="31" y="74"/>
                  </a:cubicBezTo>
                  <a:cubicBezTo>
                    <a:pt x="31" y="75"/>
                    <a:pt x="31" y="76"/>
                    <a:pt x="31" y="78"/>
                  </a:cubicBezTo>
                  <a:cubicBezTo>
                    <a:pt x="31" y="79"/>
                    <a:pt x="30" y="79"/>
                    <a:pt x="29" y="80"/>
                  </a:cubicBezTo>
                  <a:cubicBezTo>
                    <a:pt x="29" y="80"/>
                    <a:pt x="28" y="81"/>
                    <a:pt x="27" y="80"/>
                  </a:cubicBezTo>
                  <a:close/>
                  <a:moveTo>
                    <a:pt x="23" y="83"/>
                  </a:moveTo>
                  <a:cubicBezTo>
                    <a:pt x="23" y="82"/>
                    <a:pt x="22" y="81"/>
                    <a:pt x="22" y="80"/>
                  </a:cubicBezTo>
                  <a:cubicBezTo>
                    <a:pt x="22" y="79"/>
                    <a:pt x="22" y="78"/>
                    <a:pt x="22" y="77"/>
                  </a:cubicBezTo>
                  <a:cubicBezTo>
                    <a:pt x="22" y="77"/>
                    <a:pt x="22" y="77"/>
                    <a:pt x="22" y="76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2" y="79"/>
                    <a:pt x="24" y="80"/>
                    <a:pt x="25" y="82"/>
                  </a:cubicBezTo>
                  <a:cubicBezTo>
                    <a:pt x="26" y="83"/>
                    <a:pt x="28" y="83"/>
                    <a:pt x="27" y="85"/>
                  </a:cubicBezTo>
                  <a:cubicBezTo>
                    <a:pt x="27" y="85"/>
                    <a:pt x="28" y="86"/>
                    <a:pt x="28" y="87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6" y="85"/>
                    <a:pt x="25" y="84"/>
                    <a:pt x="23" y="83"/>
                  </a:cubicBezTo>
                  <a:close/>
                  <a:moveTo>
                    <a:pt x="16" y="90"/>
                  </a:moveTo>
                  <a:cubicBezTo>
                    <a:pt x="16" y="90"/>
                    <a:pt x="17" y="89"/>
                    <a:pt x="17" y="89"/>
                  </a:cubicBezTo>
                  <a:cubicBezTo>
                    <a:pt x="18" y="88"/>
                    <a:pt x="19" y="88"/>
                    <a:pt x="19" y="88"/>
                  </a:cubicBezTo>
                  <a:cubicBezTo>
                    <a:pt x="19" y="88"/>
                    <a:pt x="21" y="88"/>
                    <a:pt x="20" y="88"/>
                  </a:cubicBezTo>
                  <a:cubicBezTo>
                    <a:pt x="20" y="90"/>
                    <a:pt x="19" y="91"/>
                    <a:pt x="20" y="92"/>
                  </a:cubicBezTo>
                  <a:cubicBezTo>
                    <a:pt x="19" y="93"/>
                    <a:pt x="18" y="92"/>
                    <a:pt x="18" y="93"/>
                  </a:cubicBezTo>
                  <a:cubicBezTo>
                    <a:pt x="19" y="94"/>
                    <a:pt x="20" y="93"/>
                    <a:pt x="20" y="94"/>
                  </a:cubicBezTo>
                  <a:cubicBezTo>
                    <a:pt x="20" y="95"/>
                    <a:pt x="20" y="96"/>
                    <a:pt x="21" y="97"/>
                  </a:cubicBezTo>
                  <a:cubicBezTo>
                    <a:pt x="21" y="97"/>
                    <a:pt x="20" y="97"/>
                    <a:pt x="20" y="97"/>
                  </a:cubicBezTo>
                  <a:cubicBezTo>
                    <a:pt x="20" y="96"/>
                    <a:pt x="19" y="96"/>
                    <a:pt x="18" y="97"/>
                  </a:cubicBezTo>
                  <a:cubicBezTo>
                    <a:pt x="17" y="97"/>
                    <a:pt x="17" y="97"/>
                    <a:pt x="16" y="98"/>
                  </a:cubicBezTo>
                  <a:cubicBezTo>
                    <a:pt x="16" y="98"/>
                    <a:pt x="16" y="98"/>
                    <a:pt x="16" y="97"/>
                  </a:cubicBezTo>
                  <a:cubicBezTo>
                    <a:pt x="15" y="95"/>
                    <a:pt x="16" y="93"/>
                    <a:pt x="16" y="90"/>
                  </a:cubicBezTo>
                  <a:close/>
                  <a:moveTo>
                    <a:pt x="18" y="82"/>
                  </a:moveTo>
                  <a:cubicBezTo>
                    <a:pt x="18" y="83"/>
                    <a:pt x="19" y="84"/>
                    <a:pt x="18" y="85"/>
                  </a:cubicBezTo>
                  <a:cubicBezTo>
                    <a:pt x="18" y="86"/>
                    <a:pt x="17" y="86"/>
                    <a:pt x="17" y="86"/>
                  </a:cubicBezTo>
                  <a:cubicBezTo>
                    <a:pt x="17" y="86"/>
                    <a:pt x="17" y="85"/>
                    <a:pt x="17" y="85"/>
                  </a:cubicBezTo>
                  <a:cubicBezTo>
                    <a:pt x="17" y="83"/>
                    <a:pt x="16" y="82"/>
                    <a:pt x="17" y="81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7" y="79"/>
                    <a:pt x="17" y="78"/>
                    <a:pt x="18" y="77"/>
                  </a:cubicBezTo>
                  <a:cubicBezTo>
                    <a:pt x="18" y="78"/>
                    <a:pt x="18" y="78"/>
                    <a:pt x="18" y="79"/>
                  </a:cubicBezTo>
                  <a:cubicBezTo>
                    <a:pt x="18" y="80"/>
                    <a:pt x="18" y="81"/>
                    <a:pt x="18" y="82"/>
                  </a:cubicBezTo>
                  <a:close/>
                  <a:moveTo>
                    <a:pt x="18" y="71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2"/>
                    <a:pt x="18" y="72"/>
                  </a:cubicBezTo>
                  <a:cubicBezTo>
                    <a:pt x="18" y="73"/>
                    <a:pt x="18" y="73"/>
                    <a:pt x="18" y="74"/>
                  </a:cubicBezTo>
                  <a:cubicBezTo>
                    <a:pt x="18" y="74"/>
                    <a:pt x="18" y="74"/>
                    <a:pt x="19" y="74"/>
                  </a:cubicBezTo>
                  <a:cubicBezTo>
                    <a:pt x="19" y="73"/>
                    <a:pt x="20" y="73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3"/>
                    <a:pt x="20" y="73"/>
                  </a:cubicBezTo>
                  <a:cubicBezTo>
                    <a:pt x="20" y="74"/>
                    <a:pt x="19" y="75"/>
                    <a:pt x="18" y="76"/>
                  </a:cubicBezTo>
                  <a:cubicBezTo>
                    <a:pt x="17" y="76"/>
                    <a:pt x="17" y="76"/>
                    <a:pt x="16" y="75"/>
                  </a:cubicBezTo>
                  <a:cubicBezTo>
                    <a:pt x="16" y="74"/>
                    <a:pt x="16" y="73"/>
                    <a:pt x="17" y="73"/>
                  </a:cubicBezTo>
                  <a:cubicBezTo>
                    <a:pt x="17" y="72"/>
                    <a:pt x="18" y="71"/>
                    <a:pt x="18" y="71"/>
                  </a:cubicBezTo>
                  <a:close/>
                  <a:moveTo>
                    <a:pt x="14" y="54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6" y="53"/>
                    <a:pt x="16" y="53"/>
                  </a:cubicBezTo>
                  <a:cubicBezTo>
                    <a:pt x="16" y="54"/>
                    <a:pt x="15" y="55"/>
                    <a:pt x="15" y="56"/>
                  </a:cubicBezTo>
                  <a:cubicBezTo>
                    <a:pt x="15" y="56"/>
                    <a:pt x="15" y="56"/>
                    <a:pt x="15" y="57"/>
                  </a:cubicBezTo>
                  <a:cubicBezTo>
                    <a:pt x="15" y="57"/>
                    <a:pt x="16" y="56"/>
                    <a:pt x="16" y="56"/>
                  </a:cubicBezTo>
                  <a:cubicBezTo>
                    <a:pt x="17" y="55"/>
                    <a:pt x="17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5"/>
                    <a:pt x="17" y="56"/>
                    <a:pt x="17" y="57"/>
                  </a:cubicBezTo>
                  <a:cubicBezTo>
                    <a:pt x="16" y="58"/>
                    <a:pt x="15" y="59"/>
                    <a:pt x="14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7"/>
                    <a:pt x="13" y="56"/>
                    <a:pt x="14" y="54"/>
                  </a:cubicBezTo>
                  <a:close/>
                  <a:moveTo>
                    <a:pt x="17" y="44"/>
                  </a:moveTo>
                  <a:cubicBezTo>
                    <a:pt x="16" y="45"/>
                    <a:pt x="15" y="45"/>
                    <a:pt x="15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3"/>
                    <a:pt x="15" y="42"/>
                    <a:pt x="15" y="41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1"/>
                    <a:pt x="16" y="42"/>
                    <a:pt x="16" y="43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7" y="41"/>
                    <a:pt x="17" y="40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41"/>
                    <a:pt x="18" y="42"/>
                    <a:pt x="17" y="44"/>
                  </a:cubicBezTo>
                  <a:close/>
                  <a:moveTo>
                    <a:pt x="25" y="53"/>
                  </a:moveTo>
                  <a:cubicBezTo>
                    <a:pt x="25" y="53"/>
                    <a:pt x="25" y="54"/>
                    <a:pt x="25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4" y="58"/>
                    <a:pt x="23" y="59"/>
                    <a:pt x="21" y="59"/>
                  </a:cubicBezTo>
                  <a:cubicBezTo>
                    <a:pt x="21" y="59"/>
                    <a:pt x="20" y="59"/>
                    <a:pt x="20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20" y="54"/>
                    <a:pt x="21" y="53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3"/>
                    <a:pt x="22" y="54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6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4"/>
                    <a:pt x="25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2"/>
                    <a:pt x="25" y="52"/>
                    <a:pt x="25" y="53"/>
                  </a:cubicBezTo>
                  <a:close/>
                  <a:moveTo>
                    <a:pt x="23" y="69"/>
                  </a:moveTo>
                  <a:cubicBezTo>
                    <a:pt x="23" y="68"/>
                    <a:pt x="24" y="68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9"/>
                    <a:pt x="24" y="70"/>
                    <a:pt x="24" y="71"/>
                  </a:cubicBezTo>
                  <a:cubicBezTo>
                    <a:pt x="24" y="71"/>
                    <a:pt x="24" y="70"/>
                    <a:pt x="25" y="71"/>
                  </a:cubicBezTo>
                  <a:cubicBezTo>
                    <a:pt x="26" y="70"/>
                    <a:pt x="26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70"/>
                    <a:pt x="26" y="72"/>
                    <a:pt x="26" y="73"/>
                  </a:cubicBezTo>
                  <a:cubicBezTo>
                    <a:pt x="25" y="74"/>
                    <a:pt x="24" y="74"/>
                    <a:pt x="23" y="74"/>
                  </a:cubicBezTo>
                  <a:cubicBezTo>
                    <a:pt x="22" y="74"/>
                    <a:pt x="22" y="74"/>
                    <a:pt x="22" y="73"/>
                  </a:cubicBezTo>
                  <a:cubicBezTo>
                    <a:pt x="21" y="72"/>
                    <a:pt x="22" y="70"/>
                    <a:pt x="23" y="69"/>
                  </a:cubicBezTo>
                  <a:close/>
                  <a:moveTo>
                    <a:pt x="21" y="65"/>
                  </a:moveTo>
                  <a:cubicBezTo>
                    <a:pt x="22" y="65"/>
                    <a:pt x="23" y="64"/>
                    <a:pt x="23" y="63"/>
                  </a:cubicBezTo>
                  <a:cubicBezTo>
                    <a:pt x="23" y="63"/>
                    <a:pt x="23" y="63"/>
                    <a:pt x="24" y="63"/>
                  </a:cubicBezTo>
                  <a:cubicBezTo>
                    <a:pt x="24" y="65"/>
                    <a:pt x="23" y="67"/>
                    <a:pt x="21" y="68"/>
                  </a:cubicBezTo>
                  <a:cubicBezTo>
                    <a:pt x="21" y="68"/>
                    <a:pt x="20" y="68"/>
                    <a:pt x="19" y="68"/>
                  </a:cubicBezTo>
                  <a:cubicBezTo>
                    <a:pt x="19" y="68"/>
                    <a:pt x="19" y="68"/>
                    <a:pt x="19" y="67"/>
                  </a:cubicBezTo>
                  <a:cubicBezTo>
                    <a:pt x="18" y="66"/>
                    <a:pt x="19" y="64"/>
                    <a:pt x="20" y="63"/>
                  </a:cubicBezTo>
                  <a:cubicBezTo>
                    <a:pt x="20" y="63"/>
                    <a:pt x="20" y="62"/>
                    <a:pt x="21" y="62"/>
                  </a:cubicBezTo>
                  <a:cubicBezTo>
                    <a:pt x="22" y="62"/>
                    <a:pt x="21" y="63"/>
                    <a:pt x="21" y="64"/>
                  </a:cubicBezTo>
                  <a:cubicBezTo>
                    <a:pt x="21" y="65"/>
                    <a:pt x="21" y="65"/>
                    <a:pt x="21" y="66"/>
                  </a:cubicBezTo>
                  <a:cubicBezTo>
                    <a:pt x="21" y="66"/>
                    <a:pt x="21" y="66"/>
                    <a:pt x="21" y="65"/>
                  </a:cubicBezTo>
                  <a:close/>
                  <a:moveTo>
                    <a:pt x="36" y="67"/>
                  </a:moveTo>
                  <a:cubicBezTo>
                    <a:pt x="35" y="66"/>
                    <a:pt x="34" y="65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3"/>
                    <a:pt x="35" y="64"/>
                    <a:pt x="35" y="64"/>
                  </a:cubicBezTo>
                  <a:cubicBezTo>
                    <a:pt x="35" y="65"/>
                    <a:pt x="35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4"/>
                    <a:pt x="36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7" y="64"/>
                    <a:pt x="38" y="65"/>
                    <a:pt x="38" y="67"/>
                  </a:cubicBezTo>
                  <a:cubicBezTo>
                    <a:pt x="38" y="67"/>
                    <a:pt x="37" y="67"/>
                    <a:pt x="37" y="67"/>
                  </a:cubicBezTo>
                  <a:cubicBezTo>
                    <a:pt x="37" y="67"/>
                    <a:pt x="36" y="67"/>
                    <a:pt x="36" y="67"/>
                  </a:cubicBezTo>
                  <a:close/>
                  <a:moveTo>
                    <a:pt x="33" y="70"/>
                  </a:moveTo>
                  <a:cubicBezTo>
                    <a:pt x="33" y="70"/>
                    <a:pt x="32" y="69"/>
                    <a:pt x="32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5" y="69"/>
                    <a:pt x="36" y="70"/>
                  </a:cubicBezTo>
                  <a:cubicBezTo>
                    <a:pt x="36" y="71"/>
                    <a:pt x="36" y="72"/>
                    <a:pt x="35" y="73"/>
                  </a:cubicBezTo>
                  <a:cubicBezTo>
                    <a:pt x="35" y="73"/>
                    <a:pt x="35" y="74"/>
                    <a:pt x="35" y="74"/>
                  </a:cubicBezTo>
                  <a:cubicBezTo>
                    <a:pt x="35" y="74"/>
                    <a:pt x="34" y="74"/>
                    <a:pt x="34" y="74"/>
                  </a:cubicBezTo>
                  <a:cubicBezTo>
                    <a:pt x="32" y="73"/>
                    <a:pt x="31" y="71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2" y="70"/>
                    <a:pt x="32" y="72"/>
                    <a:pt x="33" y="71"/>
                  </a:cubicBezTo>
                  <a:cubicBezTo>
                    <a:pt x="33" y="71"/>
                    <a:pt x="33" y="71"/>
                    <a:pt x="33" y="70"/>
                  </a:cubicBezTo>
                  <a:close/>
                  <a:moveTo>
                    <a:pt x="35" y="54"/>
                  </a:moveTo>
                  <a:cubicBezTo>
                    <a:pt x="34" y="53"/>
                    <a:pt x="34" y="52"/>
                    <a:pt x="34" y="52"/>
                  </a:cubicBezTo>
                  <a:cubicBezTo>
                    <a:pt x="34" y="51"/>
                    <a:pt x="35" y="52"/>
                    <a:pt x="35" y="52"/>
                  </a:cubicBezTo>
                  <a:cubicBezTo>
                    <a:pt x="35" y="54"/>
                    <a:pt x="38" y="54"/>
                    <a:pt x="38" y="56"/>
                  </a:cubicBezTo>
                  <a:cubicBezTo>
                    <a:pt x="38" y="56"/>
                    <a:pt x="38" y="57"/>
                    <a:pt x="38" y="57"/>
                  </a:cubicBezTo>
                  <a:cubicBezTo>
                    <a:pt x="37" y="58"/>
                    <a:pt x="36" y="58"/>
                    <a:pt x="35" y="58"/>
                  </a:cubicBezTo>
                  <a:cubicBezTo>
                    <a:pt x="34" y="58"/>
                    <a:pt x="33" y="56"/>
                    <a:pt x="32" y="55"/>
                  </a:cubicBezTo>
                  <a:cubicBezTo>
                    <a:pt x="32" y="54"/>
                    <a:pt x="31" y="54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4"/>
                    <a:pt x="34" y="55"/>
                    <a:pt x="35" y="56"/>
                  </a:cubicBezTo>
                  <a:cubicBezTo>
                    <a:pt x="35" y="56"/>
                    <a:pt x="35" y="56"/>
                    <a:pt x="35" y="55"/>
                  </a:cubicBezTo>
                  <a:cubicBezTo>
                    <a:pt x="36" y="55"/>
                    <a:pt x="35" y="55"/>
                    <a:pt x="35" y="54"/>
                  </a:cubicBezTo>
                  <a:close/>
                  <a:moveTo>
                    <a:pt x="26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8" y="59"/>
                    <a:pt x="28" y="59"/>
                  </a:cubicBezTo>
                  <a:cubicBezTo>
                    <a:pt x="28" y="59"/>
                    <a:pt x="28" y="61"/>
                    <a:pt x="28" y="61"/>
                  </a:cubicBezTo>
                  <a:cubicBezTo>
                    <a:pt x="28" y="62"/>
                    <a:pt x="28" y="63"/>
                    <a:pt x="28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3"/>
                    <a:pt x="29" y="62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1"/>
                    <a:pt x="29" y="62"/>
                    <a:pt x="30" y="62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1" y="62"/>
                    <a:pt x="30" y="60"/>
                    <a:pt x="31" y="59"/>
                  </a:cubicBezTo>
                  <a:cubicBezTo>
                    <a:pt x="31" y="58"/>
                    <a:pt x="31" y="57"/>
                    <a:pt x="31" y="57"/>
                  </a:cubicBezTo>
                  <a:cubicBezTo>
                    <a:pt x="31" y="57"/>
                    <a:pt x="31" y="57"/>
                    <a:pt x="31" y="58"/>
                  </a:cubicBezTo>
                  <a:cubicBezTo>
                    <a:pt x="31" y="58"/>
                    <a:pt x="32" y="58"/>
                    <a:pt x="32" y="59"/>
                  </a:cubicBezTo>
                  <a:cubicBezTo>
                    <a:pt x="32" y="62"/>
                    <a:pt x="33" y="66"/>
                    <a:pt x="30" y="67"/>
                  </a:cubicBezTo>
                  <a:cubicBezTo>
                    <a:pt x="29" y="68"/>
                    <a:pt x="28" y="68"/>
                    <a:pt x="27" y="67"/>
                  </a:cubicBezTo>
                  <a:cubicBezTo>
                    <a:pt x="26" y="67"/>
                    <a:pt x="26" y="66"/>
                    <a:pt x="26" y="65"/>
                  </a:cubicBezTo>
                  <a:cubicBezTo>
                    <a:pt x="25" y="64"/>
                    <a:pt x="24" y="62"/>
                    <a:pt x="25" y="60"/>
                  </a:cubicBezTo>
                  <a:cubicBezTo>
                    <a:pt x="25" y="58"/>
                    <a:pt x="25" y="57"/>
                    <a:pt x="26" y="55"/>
                  </a:cubicBezTo>
                  <a:cubicBezTo>
                    <a:pt x="27" y="55"/>
                    <a:pt x="26" y="56"/>
                    <a:pt x="26" y="56"/>
                  </a:cubicBezTo>
                  <a:cubicBezTo>
                    <a:pt x="26" y="57"/>
                    <a:pt x="26" y="58"/>
                    <a:pt x="26" y="60"/>
                  </a:cubicBezTo>
                  <a:close/>
                  <a:moveTo>
                    <a:pt x="21" y="40"/>
                  </a:moveTo>
                  <a:cubicBezTo>
                    <a:pt x="22" y="40"/>
                    <a:pt x="23" y="39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9"/>
                    <a:pt x="23" y="41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19" y="42"/>
                    <a:pt x="19" y="41"/>
                  </a:cubicBezTo>
                  <a:cubicBezTo>
                    <a:pt x="19" y="40"/>
                    <a:pt x="20" y="39"/>
                    <a:pt x="21" y="38"/>
                  </a:cubicBezTo>
                  <a:cubicBezTo>
                    <a:pt x="21" y="38"/>
                    <a:pt x="21" y="37"/>
                    <a:pt x="22" y="37"/>
                  </a:cubicBezTo>
                  <a:cubicBezTo>
                    <a:pt x="22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lose/>
                  <a:moveTo>
                    <a:pt x="18" y="48"/>
                  </a:moveTo>
                  <a:cubicBezTo>
                    <a:pt x="19" y="47"/>
                    <a:pt x="20" y="46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7"/>
                    <a:pt x="20" y="49"/>
                    <a:pt x="19" y="51"/>
                  </a:cubicBezTo>
                  <a:cubicBezTo>
                    <a:pt x="18" y="51"/>
                    <a:pt x="17" y="52"/>
                    <a:pt x="15" y="52"/>
                  </a:cubicBezTo>
                  <a:cubicBezTo>
                    <a:pt x="14" y="52"/>
                    <a:pt x="14" y="51"/>
                    <a:pt x="14" y="50"/>
                  </a:cubicBezTo>
                  <a:cubicBezTo>
                    <a:pt x="14" y="49"/>
                    <a:pt x="14" y="48"/>
                    <a:pt x="15" y="48"/>
                  </a:cubicBezTo>
                  <a:cubicBezTo>
                    <a:pt x="16" y="47"/>
                    <a:pt x="17" y="46"/>
                    <a:pt x="18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6"/>
                    <a:pt x="17" y="47"/>
                    <a:pt x="17" y="49"/>
                  </a:cubicBezTo>
                  <a:cubicBezTo>
                    <a:pt x="17" y="49"/>
                    <a:pt x="18" y="48"/>
                    <a:pt x="18" y="48"/>
                  </a:cubicBezTo>
                  <a:close/>
                  <a:moveTo>
                    <a:pt x="14" y="38"/>
                  </a:moveTo>
                  <a:cubicBezTo>
                    <a:pt x="14" y="38"/>
                    <a:pt x="15" y="37"/>
                    <a:pt x="15" y="37"/>
                  </a:cubicBezTo>
                  <a:cubicBezTo>
                    <a:pt x="16" y="36"/>
                    <a:pt x="16" y="36"/>
                    <a:pt x="16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6"/>
                    <a:pt x="17" y="37"/>
                    <a:pt x="17" y="37"/>
                  </a:cubicBezTo>
                  <a:cubicBezTo>
                    <a:pt x="16" y="39"/>
                    <a:pt x="15" y="41"/>
                    <a:pt x="13" y="41"/>
                  </a:cubicBezTo>
                  <a:cubicBezTo>
                    <a:pt x="12" y="41"/>
                    <a:pt x="12" y="41"/>
                    <a:pt x="11" y="41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5"/>
                  </a:cubicBezTo>
                  <a:cubicBezTo>
                    <a:pt x="13" y="34"/>
                    <a:pt x="14" y="34"/>
                    <a:pt x="14" y="35"/>
                  </a:cubicBezTo>
                  <a:cubicBezTo>
                    <a:pt x="14" y="35"/>
                    <a:pt x="14" y="36"/>
                    <a:pt x="14" y="37"/>
                  </a:cubicBezTo>
                  <a:cubicBezTo>
                    <a:pt x="14" y="38"/>
                    <a:pt x="14" y="38"/>
                    <a:pt x="14" y="38"/>
                  </a:cubicBezTo>
                  <a:close/>
                  <a:moveTo>
                    <a:pt x="22" y="87"/>
                  </a:moveTo>
                  <a:cubicBezTo>
                    <a:pt x="20" y="86"/>
                    <a:pt x="20" y="84"/>
                    <a:pt x="20" y="82"/>
                  </a:cubicBezTo>
                  <a:cubicBezTo>
                    <a:pt x="20" y="82"/>
                    <a:pt x="20" y="81"/>
                    <a:pt x="21" y="81"/>
                  </a:cubicBezTo>
                  <a:cubicBezTo>
                    <a:pt x="21" y="81"/>
                    <a:pt x="21" y="82"/>
                    <a:pt x="21" y="82"/>
                  </a:cubicBezTo>
                  <a:cubicBezTo>
                    <a:pt x="22" y="84"/>
                    <a:pt x="24" y="85"/>
                    <a:pt x="25" y="86"/>
                  </a:cubicBezTo>
                  <a:cubicBezTo>
                    <a:pt x="26" y="87"/>
                    <a:pt x="27" y="88"/>
                    <a:pt x="27" y="90"/>
                  </a:cubicBezTo>
                  <a:cubicBezTo>
                    <a:pt x="27" y="90"/>
                    <a:pt x="27" y="90"/>
                    <a:pt x="27" y="91"/>
                  </a:cubicBezTo>
                  <a:cubicBezTo>
                    <a:pt x="27" y="91"/>
                    <a:pt x="27" y="91"/>
                    <a:pt x="26" y="91"/>
                  </a:cubicBezTo>
                  <a:cubicBezTo>
                    <a:pt x="26" y="89"/>
                    <a:pt x="24" y="87"/>
                    <a:pt x="22" y="87"/>
                  </a:cubicBezTo>
                  <a:close/>
                  <a:moveTo>
                    <a:pt x="25" y="97"/>
                  </a:moveTo>
                  <a:cubicBezTo>
                    <a:pt x="25" y="97"/>
                    <a:pt x="24" y="97"/>
                    <a:pt x="24" y="97"/>
                  </a:cubicBezTo>
                  <a:cubicBezTo>
                    <a:pt x="23" y="97"/>
                    <a:pt x="23" y="97"/>
                    <a:pt x="23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7"/>
                    <a:pt x="22" y="97"/>
                    <a:pt x="22" y="96"/>
                  </a:cubicBezTo>
                  <a:cubicBezTo>
                    <a:pt x="22" y="96"/>
                    <a:pt x="22" y="95"/>
                    <a:pt x="22" y="94"/>
                  </a:cubicBezTo>
                  <a:cubicBezTo>
                    <a:pt x="22" y="94"/>
                    <a:pt x="23" y="93"/>
                    <a:pt x="24" y="93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3" y="92"/>
                    <a:pt x="23" y="93"/>
                    <a:pt x="23" y="93"/>
                  </a:cubicBezTo>
                  <a:cubicBezTo>
                    <a:pt x="22" y="93"/>
                    <a:pt x="22" y="93"/>
                    <a:pt x="21" y="94"/>
                  </a:cubicBezTo>
                  <a:cubicBezTo>
                    <a:pt x="21" y="93"/>
                    <a:pt x="21" y="92"/>
                    <a:pt x="21" y="91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2" y="89"/>
                    <a:pt x="23" y="89"/>
                    <a:pt x="24" y="90"/>
                  </a:cubicBezTo>
                  <a:cubicBezTo>
                    <a:pt x="25" y="91"/>
                    <a:pt x="26" y="93"/>
                    <a:pt x="26" y="95"/>
                  </a:cubicBezTo>
                  <a:cubicBezTo>
                    <a:pt x="26" y="96"/>
                    <a:pt x="27" y="97"/>
                    <a:pt x="26" y="98"/>
                  </a:cubicBezTo>
                  <a:cubicBezTo>
                    <a:pt x="26" y="98"/>
                    <a:pt x="26" y="97"/>
                    <a:pt x="25" y="97"/>
                  </a:cubicBezTo>
                  <a:close/>
                  <a:moveTo>
                    <a:pt x="23" y="98"/>
                  </a:move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1"/>
                    <a:pt x="24" y="102"/>
                    <a:pt x="23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2" y="101"/>
                    <a:pt x="23" y="101"/>
                    <a:pt x="23" y="100"/>
                  </a:cubicBezTo>
                  <a:cubicBezTo>
                    <a:pt x="22" y="99"/>
                    <a:pt x="23" y="99"/>
                    <a:pt x="23" y="98"/>
                  </a:cubicBezTo>
                  <a:close/>
                  <a:moveTo>
                    <a:pt x="36" y="96"/>
                  </a:moveTo>
                  <a:cubicBezTo>
                    <a:pt x="35" y="96"/>
                    <a:pt x="35" y="96"/>
                    <a:pt x="34" y="96"/>
                  </a:cubicBezTo>
                  <a:cubicBezTo>
                    <a:pt x="34" y="96"/>
                    <a:pt x="34" y="95"/>
                    <a:pt x="34" y="95"/>
                  </a:cubicBezTo>
                  <a:cubicBezTo>
                    <a:pt x="33" y="93"/>
                    <a:pt x="34" y="91"/>
                    <a:pt x="35" y="90"/>
                  </a:cubicBezTo>
                  <a:cubicBezTo>
                    <a:pt x="36" y="89"/>
                    <a:pt x="36" y="89"/>
                    <a:pt x="36" y="90"/>
                  </a:cubicBezTo>
                  <a:cubicBezTo>
                    <a:pt x="37" y="90"/>
                    <a:pt x="37" y="91"/>
                    <a:pt x="37" y="92"/>
                  </a:cubicBezTo>
                  <a:cubicBezTo>
                    <a:pt x="38" y="92"/>
                    <a:pt x="38" y="93"/>
                    <a:pt x="38" y="93"/>
                  </a:cubicBezTo>
                  <a:cubicBezTo>
                    <a:pt x="38" y="94"/>
                    <a:pt x="38" y="95"/>
                    <a:pt x="38" y="96"/>
                  </a:cubicBezTo>
                  <a:cubicBezTo>
                    <a:pt x="37" y="96"/>
                    <a:pt x="37" y="95"/>
                    <a:pt x="36" y="96"/>
                  </a:cubicBezTo>
                  <a:close/>
                  <a:moveTo>
                    <a:pt x="38" y="100"/>
                  </a:moveTo>
                  <a:cubicBezTo>
                    <a:pt x="37" y="100"/>
                    <a:pt x="35" y="99"/>
                    <a:pt x="35" y="98"/>
                  </a:cubicBezTo>
                  <a:cubicBezTo>
                    <a:pt x="35" y="98"/>
                    <a:pt x="35" y="97"/>
                    <a:pt x="35" y="97"/>
                  </a:cubicBezTo>
                  <a:cubicBezTo>
                    <a:pt x="35" y="96"/>
                    <a:pt x="36" y="96"/>
                    <a:pt x="37" y="96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8"/>
                    <a:pt x="37" y="99"/>
                    <a:pt x="38" y="100"/>
                  </a:cubicBezTo>
                  <a:close/>
                  <a:moveTo>
                    <a:pt x="40" y="97"/>
                  </a:moveTo>
                  <a:cubicBezTo>
                    <a:pt x="41" y="97"/>
                    <a:pt x="42" y="97"/>
                    <a:pt x="42" y="96"/>
                  </a:cubicBezTo>
                  <a:cubicBezTo>
                    <a:pt x="42" y="96"/>
                    <a:pt x="43" y="96"/>
                    <a:pt x="43" y="96"/>
                  </a:cubicBezTo>
                  <a:cubicBezTo>
                    <a:pt x="42" y="98"/>
                    <a:pt x="42" y="100"/>
                    <a:pt x="41" y="101"/>
                  </a:cubicBezTo>
                  <a:cubicBezTo>
                    <a:pt x="41" y="101"/>
                    <a:pt x="41" y="102"/>
                    <a:pt x="41" y="102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41" y="100"/>
                    <a:pt x="41" y="98"/>
                    <a:pt x="40" y="97"/>
                  </a:cubicBezTo>
                  <a:close/>
                  <a:moveTo>
                    <a:pt x="42" y="91"/>
                  </a:moveTo>
                  <a:cubicBezTo>
                    <a:pt x="43" y="92"/>
                    <a:pt x="43" y="93"/>
                    <a:pt x="43" y="94"/>
                  </a:cubicBezTo>
                  <a:cubicBezTo>
                    <a:pt x="43" y="95"/>
                    <a:pt x="44" y="95"/>
                    <a:pt x="43" y="95"/>
                  </a:cubicBezTo>
                  <a:cubicBezTo>
                    <a:pt x="42" y="95"/>
                    <a:pt x="41" y="96"/>
                    <a:pt x="40" y="97"/>
                  </a:cubicBezTo>
                  <a:cubicBezTo>
                    <a:pt x="39" y="97"/>
                    <a:pt x="39" y="96"/>
                    <a:pt x="39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4"/>
                    <a:pt x="39" y="93"/>
                    <a:pt x="39" y="93"/>
                  </a:cubicBezTo>
                  <a:cubicBezTo>
                    <a:pt x="40" y="93"/>
                    <a:pt x="40" y="93"/>
                    <a:pt x="40" y="92"/>
                  </a:cubicBezTo>
                  <a:cubicBezTo>
                    <a:pt x="40" y="92"/>
                    <a:pt x="39" y="92"/>
                    <a:pt x="39" y="91"/>
                  </a:cubicBezTo>
                  <a:cubicBezTo>
                    <a:pt x="38" y="91"/>
                    <a:pt x="37" y="90"/>
                    <a:pt x="37" y="89"/>
                  </a:cubicBezTo>
                  <a:cubicBezTo>
                    <a:pt x="38" y="88"/>
                    <a:pt x="40" y="87"/>
                    <a:pt x="41" y="88"/>
                  </a:cubicBezTo>
                  <a:cubicBezTo>
                    <a:pt x="41" y="88"/>
                    <a:pt x="41" y="88"/>
                    <a:pt x="42" y="89"/>
                  </a:cubicBezTo>
                  <a:cubicBezTo>
                    <a:pt x="42" y="89"/>
                    <a:pt x="42" y="90"/>
                    <a:pt x="42" y="91"/>
                  </a:cubicBezTo>
                  <a:close/>
                  <a:moveTo>
                    <a:pt x="43" y="75"/>
                  </a:moveTo>
                  <a:cubicBezTo>
                    <a:pt x="43" y="72"/>
                    <a:pt x="44" y="70"/>
                    <a:pt x="44" y="67"/>
                  </a:cubicBezTo>
                  <a:cubicBezTo>
                    <a:pt x="44" y="67"/>
                    <a:pt x="44" y="67"/>
                    <a:pt x="45" y="67"/>
                  </a:cubicBezTo>
                  <a:cubicBezTo>
                    <a:pt x="45" y="67"/>
                    <a:pt x="45" y="68"/>
                    <a:pt x="45" y="68"/>
                  </a:cubicBezTo>
                  <a:cubicBezTo>
                    <a:pt x="45" y="71"/>
                    <a:pt x="45" y="73"/>
                    <a:pt x="45" y="75"/>
                  </a:cubicBezTo>
                  <a:cubicBezTo>
                    <a:pt x="45" y="76"/>
                    <a:pt x="44" y="77"/>
                    <a:pt x="45" y="78"/>
                  </a:cubicBezTo>
                  <a:cubicBezTo>
                    <a:pt x="44" y="79"/>
                    <a:pt x="44" y="79"/>
                    <a:pt x="44" y="80"/>
                  </a:cubicBezTo>
                  <a:cubicBezTo>
                    <a:pt x="44" y="82"/>
                    <a:pt x="44" y="83"/>
                    <a:pt x="43" y="85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2" y="86"/>
                    <a:pt x="42" y="85"/>
                    <a:pt x="42" y="84"/>
                  </a:cubicBezTo>
                  <a:cubicBezTo>
                    <a:pt x="43" y="84"/>
                    <a:pt x="42" y="83"/>
                    <a:pt x="43" y="83"/>
                  </a:cubicBezTo>
                  <a:cubicBezTo>
                    <a:pt x="42" y="80"/>
                    <a:pt x="43" y="77"/>
                    <a:pt x="43" y="75"/>
                  </a:cubicBezTo>
                  <a:close/>
                  <a:moveTo>
                    <a:pt x="43" y="56"/>
                  </a:moveTo>
                  <a:cubicBezTo>
                    <a:pt x="42" y="57"/>
                    <a:pt x="42" y="55"/>
                    <a:pt x="41" y="55"/>
                  </a:cubicBezTo>
                  <a:cubicBezTo>
                    <a:pt x="40" y="54"/>
                    <a:pt x="39" y="53"/>
                    <a:pt x="39" y="51"/>
                  </a:cubicBezTo>
                  <a:cubicBezTo>
                    <a:pt x="39" y="51"/>
                    <a:pt x="39" y="51"/>
                    <a:pt x="40" y="51"/>
                  </a:cubicBezTo>
                  <a:cubicBezTo>
                    <a:pt x="40" y="52"/>
                    <a:pt x="41" y="53"/>
                    <a:pt x="42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52"/>
                    <a:pt x="42" y="52"/>
                    <a:pt x="42" y="51"/>
                  </a:cubicBezTo>
                  <a:cubicBezTo>
                    <a:pt x="42" y="51"/>
                    <a:pt x="43" y="51"/>
                    <a:pt x="43" y="52"/>
                  </a:cubicBezTo>
                  <a:cubicBezTo>
                    <a:pt x="44" y="52"/>
                    <a:pt x="44" y="53"/>
                    <a:pt x="43" y="53"/>
                  </a:cubicBezTo>
                  <a:cubicBezTo>
                    <a:pt x="43" y="54"/>
                    <a:pt x="44" y="55"/>
                    <a:pt x="43" y="56"/>
                  </a:cubicBezTo>
                  <a:close/>
                  <a:moveTo>
                    <a:pt x="50" y="39"/>
                  </a:moveTo>
                  <a:cubicBezTo>
                    <a:pt x="49" y="39"/>
                    <a:pt x="48" y="38"/>
                    <a:pt x="48" y="37"/>
                  </a:cubicBezTo>
                  <a:cubicBezTo>
                    <a:pt x="48" y="36"/>
                    <a:pt x="47" y="36"/>
                    <a:pt x="47" y="35"/>
                  </a:cubicBezTo>
                  <a:cubicBezTo>
                    <a:pt x="47" y="34"/>
                    <a:pt x="47" y="34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5"/>
                    <a:pt x="49" y="36"/>
                    <a:pt x="50" y="37"/>
                  </a:cubicBezTo>
                  <a:cubicBezTo>
                    <a:pt x="50" y="37"/>
                    <a:pt x="51" y="37"/>
                    <a:pt x="51" y="38"/>
                  </a:cubicBezTo>
                  <a:cubicBezTo>
                    <a:pt x="51" y="38"/>
                    <a:pt x="51" y="39"/>
                    <a:pt x="50" y="39"/>
                  </a:cubicBezTo>
                  <a:close/>
                  <a:moveTo>
                    <a:pt x="49" y="40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0" y="39"/>
                    <a:pt x="51" y="40"/>
                    <a:pt x="51" y="40"/>
                  </a:cubicBezTo>
                  <a:cubicBezTo>
                    <a:pt x="52" y="40"/>
                    <a:pt x="52" y="41"/>
                    <a:pt x="51" y="42"/>
                  </a:cubicBezTo>
                  <a:cubicBezTo>
                    <a:pt x="51" y="42"/>
                    <a:pt x="50" y="42"/>
                    <a:pt x="49" y="41"/>
                  </a:cubicBezTo>
                  <a:cubicBezTo>
                    <a:pt x="49" y="41"/>
                    <a:pt x="50" y="40"/>
                    <a:pt x="49" y="40"/>
                  </a:cubicBezTo>
                  <a:close/>
                  <a:moveTo>
                    <a:pt x="35" y="18"/>
                  </a:moveTo>
                  <a:cubicBezTo>
                    <a:pt x="36" y="16"/>
                    <a:pt x="37" y="16"/>
                    <a:pt x="38" y="16"/>
                  </a:cubicBezTo>
                  <a:cubicBezTo>
                    <a:pt x="40" y="16"/>
                    <a:pt x="41" y="16"/>
                    <a:pt x="42" y="17"/>
                  </a:cubicBezTo>
                  <a:cubicBezTo>
                    <a:pt x="43" y="19"/>
                    <a:pt x="44" y="21"/>
                    <a:pt x="43" y="22"/>
                  </a:cubicBezTo>
                  <a:cubicBezTo>
                    <a:pt x="42" y="24"/>
                    <a:pt x="41" y="25"/>
                    <a:pt x="39" y="25"/>
                  </a:cubicBezTo>
                  <a:cubicBezTo>
                    <a:pt x="38" y="26"/>
                    <a:pt x="37" y="25"/>
                    <a:pt x="36" y="25"/>
                  </a:cubicBezTo>
                  <a:cubicBezTo>
                    <a:pt x="35" y="24"/>
                    <a:pt x="35" y="23"/>
                    <a:pt x="34" y="22"/>
                  </a:cubicBezTo>
                  <a:cubicBezTo>
                    <a:pt x="34" y="21"/>
                    <a:pt x="34" y="19"/>
                    <a:pt x="35" y="18"/>
                  </a:cubicBezTo>
                  <a:close/>
                  <a:moveTo>
                    <a:pt x="35" y="27"/>
                  </a:moveTo>
                  <a:cubicBezTo>
                    <a:pt x="35" y="27"/>
                    <a:pt x="34" y="27"/>
                    <a:pt x="34" y="27"/>
                  </a:cubicBezTo>
                  <a:cubicBezTo>
                    <a:pt x="34" y="27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6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6" y="26"/>
                    <a:pt x="36" y="26"/>
                  </a:cubicBezTo>
                  <a:cubicBezTo>
                    <a:pt x="37" y="27"/>
                    <a:pt x="36" y="28"/>
                    <a:pt x="36" y="28"/>
                  </a:cubicBezTo>
                  <a:cubicBezTo>
                    <a:pt x="36" y="29"/>
                    <a:pt x="36" y="29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8"/>
                    <a:pt x="38" y="27"/>
                  </a:cubicBezTo>
                  <a:cubicBezTo>
                    <a:pt x="38" y="27"/>
                    <a:pt x="39" y="28"/>
                    <a:pt x="40" y="27"/>
                  </a:cubicBezTo>
                  <a:cubicBezTo>
                    <a:pt x="41" y="28"/>
                    <a:pt x="40" y="29"/>
                    <a:pt x="41" y="29"/>
                  </a:cubicBezTo>
                  <a:cubicBezTo>
                    <a:pt x="41" y="29"/>
                    <a:pt x="41" y="30"/>
                    <a:pt x="41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2" y="28"/>
                    <a:pt x="42" y="27"/>
                  </a:cubicBezTo>
                  <a:cubicBezTo>
                    <a:pt x="41" y="27"/>
                    <a:pt x="42" y="27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7"/>
                    <a:pt x="43" y="27"/>
                    <a:pt x="44" y="28"/>
                  </a:cubicBezTo>
                  <a:cubicBezTo>
                    <a:pt x="44" y="28"/>
                    <a:pt x="44" y="27"/>
                    <a:pt x="44" y="27"/>
                  </a:cubicBezTo>
                  <a:cubicBezTo>
                    <a:pt x="44" y="27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4" y="27"/>
                    <a:pt x="44" y="26"/>
                    <a:pt x="44" y="26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5"/>
                    <a:pt x="46" y="25"/>
                    <a:pt x="47" y="25"/>
                  </a:cubicBezTo>
                  <a:cubicBezTo>
                    <a:pt x="47" y="26"/>
                    <a:pt x="48" y="27"/>
                    <a:pt x="48" y="28"/>
                  </a:cubicBezTo>
                  <a:cubicBezTo>
                    <a:pt x="48" y="29"/>
                    <a:pt x="48" y="30"/>
                    <a:pt x="47" y="31"/>
                  </a:cubicBezTo>
                  <a:cubicBezTo>
                    <a:pt x="47" y="31"/>
                    <a:pt x="46" y="31"/>
                    <a:pt x="46" y="32"/>
                  </a:cubicBezTo>
                  <a:cubicBezTo>
                    <a:pt x="45" y="31"/>
                    <a:pt x="46" y="31"/>
                    <a:pt x="45" y="31"/>
                  </a:cubicBezTo>
                  <a:cubicBezTo>
                    <a:pt x="45" y="30"/>
                    <a:pt x="45" y="29"/>
                    <a:pt x="44" y="29"/>
                  </a:cubicBezTo>
                  <a:cubicBezTo>
                    <a:pt x="43" y="29"/>
                    <a:pt x="44" y="30"/>
                    <a:pt x="44" y="30"/>
                  </a:cubicBezTo>
                  <a:cubicBezTo>
                    <a:pt x="44" y="31"/>
                    <a:pt x="45" y="32"/>
                    <a:pt x="44" y="33"/>
                  </a:cubicBezTo>
                  <a:cubicBezTo>
                    <a:pt x="43" y="32"/>
                    <a:pt x="43" y="34"/>
                    <a:pt x="42" y="33"/>
                  </a:cubicBezTo>
                  <a:cubicBezTo>
                    <a:pt x="41" y="33"/>
                    <a:pt x="40" y="35"/>
                    <a:pt x="40" y="33"/>
                  </a:cubicBezTo>
                  <a:cubicBezTo>
                    <a:pt x="40" y="32"/>
                    <a:pt x="39" y="31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9" y="30"/>
                    <a:pt x="38" y="30"/>
                  </a:cubicBezTo>
                  <a:cubicBezTo>
                    <a:pt x="38" y="31"/>
                    <a:pt x="38" y="32"/>
                    <a:pt x="38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3"/>
                    <a:pt x="36" y="33"/>
                  </a:cubicBezTo>
                  <a:cubicBezTo>
                    <a:pt x="36" y="33"/>
                    <a:pt x="37" y="32"/>
                    <a:pt x="37" y="32"/>
                  </a:cubicBezTo>
                  <a:cubicBezTo>
                    <a:pt x="37" y="32"/>
                    <a:pt x="36" y="32"/>
                    <a:pt x="36" y="32"/>
                  </a:cubicBezTo>
                  <a:cubicBezTo>
                    <a:pt x="36" y="32"/>
                    <a:pt x="35" y="34"/>
                    <a:pt x="34" y="33"/>
                  </a:cubicBezTo>
                  <a:cubicBezTo>
                    <a:pt x="34" y="33"/>
                    <a:pt x="33" y="33"/>
                    <a:pt x="33" y="33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4" y="32"/>
                    <a:pt x="33" y="32"/>
                  </a:cubicBezTo>
                  <a:cubicBezTo>
                    <a:pt x="33" y="30"/>
                    <a:pt x="35" y="29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lose/>
                  <a:moveTo>
                    <a:pt x="35" y="40"/>
                  </a:moveTo>
                  <a:cubicBezTo>
                    <a:pt x="34" y="39"/>
                    <a:pt x="33" y="38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8"/>
                    <a:pt x="37" y="39"/>
                    <a:pt x="37" y="40"/>
                  </a:cubicBezTo>
                  <a:cubicBezTo>
                    <a:pt x="37" y="40"/>
                    <a:pt x="37" y="41"/>
                    <a:pt x="37" y="41"/>
                  </a:cubicBezTo>
                  <a:cubicBezTo>
                    <a:pt x="37" y="42"/>
                    <a:pt x="36" y="42"/>
                    <a:pt x="35" y="42"/>
                  </a:cubicBezTo>
                  <a:cubicBezTo>
                    <a:pt x="34" y="42"/>
                    <a:pt x="32" y="41"/>
                    <a:pt x="32" y="39"/>
                  </a:cubicBezTo>
                  <a:cubicBezTo>
                    <a:pt x="32" y="38"/>
                    <a:pt x="32" y="37"/>
                    <a:pt x="32" y="36"/>
                  </a:cubicBezTo>
                  <a:cubicBezTo>
                    <a:pt x="32" y="36"/>
                    <a:pt x="32" y="37"/>
                    <a:pt x="32" y="37"/>
                  </a:cubicBezTo>
                  <a:cubicBezTo>
                    <a:pt x="33" y="38"/>
                    <a:pt x="34" y="40"/>
                    <a:pt x="35" y="40"/>
                  </a:cubicBezTo>
                  <a:cubicBezTo>
                    <a:pt x="36" y="40"/>
                    <a:pt x="36" y="40"/>
                    <a:pt x="35" y="40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29" y="31"/>
                    <a:pt x="29" y="30"/>
                    <a:pt x="29" y="29"/>
                  </a:cubicBezTo>
                  <a:cubicBezTo>
                    <a:pt x="29" y="27"/>
                    <a:pt x="29" y="26"/>
                    <a:pt x="29" y="24"/>
                  </a:cubicBezTo>
                  <a:cubicBezTo>
                    <a:pt x="30" y="23"/>
                    <a:pt x="29" y="23"/>
                    <a:pt x="30" y="23"/>
                  </a:cubicBezTo>
                  <a:cubicBezTo>
                    <a:pt x="30" y="23"/>
                    <a:pt x="31" y="23"/>
                    <a:pt x="31" y="24"/>
                  </a:cubicBezTo>
                  <a:cubicBezTo>
                    <a:pt x="32" y="26"/>
                    <a:pt x="31" y="29"/>
                    <a:pt x="31" y="31"/>
                  </a:cubicBezTo>
                  <a:cubicBezTo>
                    <a:pt x="30" y="32"/>
                    <a:pt x="30" y="33"/>
                    <a:pt x="29" y="34"/>
                  </a:cubicBezTo>
                  <a:cubicBezTo>
                    <a:pt x="29" y="35"/>
                    <a:pt x="29" y="35"/>
                    <a:pt x="28" y="36"/>
                  </a:cubicBezTo>
                  <a:cubicBezTo>
                    <a:pt x="26" y="33"/>
                    <a:pt x="25" y="30"/>
                    <a:pt x="25" y="27"/>
                  </a:cubicBezTo>
                  <a:cubicBezTo>
                    <a:pt x="25" y="26"/>
                    <a:pt x="24" y="25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6"/>
                    <a:pt x="27" y="29"/>
                    <a:pt x="28" y="32"/>
                  </a:cubicBezTo>
                  <a:close/>
                  <a:moveTo>
                    <a:pt x="8" y="29"/>
                  </a:moveTo>
                  <a:cubicBezTo>
                    <a:pt x="8" y="29"/>
                    <a:pt x="8" y="28"/>
                    <a:pt x="7" y="27"/>
                  </a:cubicBezTo>
                  <a:cubicBezTo>
                    <a:pt x="7" y="27"/>
                    <a:pt x="7" y="27"/>
                    <a:pt x="7" y="26"/>
                  </a:cubicBezTo>
                  <a:cubicBezTo>
                    <a:pt x="8" y="26"/>
                    <a:pt x="8" y="26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3"/>
                    <a:pt x="9" y="23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0"/>
                    <a:pt x="7" y="18"/>
                    <a:pt x="7" y="17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8" y="16"/>
                    <a:pt x="8" y="17"/>
                    <a:pt x="9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8" y="15"/>
                    <a:pt x="7" y="15"/>
                  </a:cubicBezTo>
                  <a:cubicBezTo>
                    <a:pt x="7" y="15"/>
                    <a:pt x="7" y="14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10" y="10"/>
                    <a:pt x="10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1"/>
                    <a:pt x="13" y="11"/>
                  </a:cubicBezTo>
                  <a:cubicBezTo>
                    <a:pt x="14" y="12"/>
                    <a:pt x="14" y="13"/>
                    <a:pt x="15" y="14"/>
                  </a:cubicBezTo>
                  <a:cubicBezTo>
                    <a:pt x="15" y="14"/>
                    <a:pt x="15" y="14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6"/>
                    <a:pt x="12" y="15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5"/>
                    <a:pt x="11" y="15"/>
                  </a:cubicBezTo>
                  <a:cubicBezTo>
                    <a:pt x="11" y="15"/>
                    <a:pt x="12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2" y="18"/>
                    <a:pt x="12" y="18"/>
                  </a:cubicBezTo>
                  <a:cubicBezTo>
                    <a:pt x="11" y="17"/>
                    <a:pt x="11" y="17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0" y="19"/>
                    <a:pt x="8" y="19"/>
                    <a:pt x="7" y="20"/>
                  </a:cubicBezTo>
                  <a:cubicBezTo>
                    <a:pt x="7" y="20"/>
                    <a:pt x="7" y="20"/>
                    <a:pt x="8" y="20"/>
                  </a:cubicBezTo>
                  <a:cubicBezTo>
                    <a:pt x="9" y="20"/>
                    <a:pt x="10" y="20"/>
                    <a:pt x="11" y="21"/>
                  </a:cubicBezTo>
                  <a:cubicBezTo>
                    <a:pt x="11" y="21"/>
                    <a:pt x="12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3"/>
                    <a:pt x="12" y="23"/>
                    <a:pt x="11" y="23"/>
                  </a:cubicBezTo>
                  <a:cubicBezTo>
                    <a:pt x="11" y="24"/>
                    <a:pt x="10" y="24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4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5"/>
                    <a:pt x="10" y="26"/>
                    <a:pt x="10" y="2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7"/>
                    <a:pt x="10" y="27"/>
                  </a:cubicBezTo>
                  <a:cubicBezTo>
                    <a:pt x="11" y="26"/>
                    <a:pt x="12" y="25"/>
                    <a:pt x="13" y="25"/>
                  </a:cubicBezTo>
                  <a:cubicBezTo>
                    <a:pt x="14" y="25"/>
                    <a:pt x="14" y="25"/>
                    <a:pt x="14" y="26"/>
                  </a:cubicBezTo>
                  <a:cubicBezTo>
                    <a:pt x="14" y="26"/>
                    <a:pt x="13" y="27"/>
                    <a:pt x="13" y="27"/>
                  </a:cubicBezTo>
                  <a:cubicBezTo>
                    <a:pt x="13" y="28"/>
                    <a:pt x="13" y="28"/>
                    <a:pt x="12" y="29"/>
                  </a:cubicBezTo>
                  <a:cubicBezTo>
                    <a:pt x="12" y="29"/>
                    <a:pt x="13" y="29"/>
                    <a:pt x="13" y="29"/>
                  </a:cubicBezTo>
                  <a:cubicBezTo>
                    <a:pt x="13" y="28"/>
                    <a:pt x="14" y="27"/>
                    <a:pt x="15" y="26"/>
                  </a:cubicBezTo>
                  <a:cubicBezTo>
                    <a:pt x="15" y="27"/>
                    <a:pt x="15" y="26"/>
                    <a:pt x="15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7" y="29"/>
                    <a:pt x="17" y="30"/>
                    <a:pt x="17" y="31"/>
                  </a:cubicBezTo>
                  <a:cubicBezTo>
                    <a:pt x="18" y="31"/>
                    <a:pt x="17" y="31"/>
                    <a:pt x="17" y="31"/>
                  </a:cubicBezTo>
                  <a:cubicBezTo>
                    <a:pt x="18" y="30"/>
                    <a:pt x="18" y="29"/>
                    <a:pt x="18" y="28"/>
                  </a:cubicBezTo>
                  <a:cubicBezTo>
                    <a:pt x="18" y="27"/>
                    <a:pt x="19" y="27"/>
                    <a:pt x="19" y="27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8"/>
                    <a:pt x="20" y="28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1" y="27"/>
                    <a:pt x="21" y="27"/>
                    <a:pt x="22" y="27"/>
                  </a:cubicBezTo>
                  <a:cubicBezTo>
                    <a:pt x="22" y="27"/>
                    <a:pt x="22" y="27"/>
                    <a:pt x="22" y="26"/>
                  </a:cubicBezTo>
                  <a:cubicBezTo>
                    <a:pt x="22" y="26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6"/>
                    <a:pt x="24" y="26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3" y="28"/>
                    <a:pt x="23" y="29"/>
                    <a:pt x="24" y="29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3" y="30"/>
                    <a:pt x="23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30"/>
                    <a:pt x="22" y="31"/>
                    <a:pt x="23" y="31"/>
                  </a:cubicBezTo>
                  <a:cubicBezTo>
                    <a:pt x="23" y="31"/>
                    <a:pt x="23" y="31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3" y="33"/>
                    <a:pt x="23" y="33"/>
                    <a:pt x="22" y="33"/>
                  </a:cubicBezTo>
                  <a:cubicBezTo>
                    <a:pt x="22" y="32"/>
                    <a:pt x="21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2"/>
                    <a:pt x="21" y="32"/>
                  </a:cubicBezTo>
                  <a:cubicBezTo>
                    <a:pt x="21" y="32"/>
                    <a:pt x="22" y="33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2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2"/>
                    <a:pt x="19" y="32"/>
                    <a:pt x="19" y="33"/>
                  </a:cubicBezTo>
                  <a:cubicBezTo>
                    <a:pt x="19" y="33"/>
                    <a:pt x="19" y="34"/>
                    <a:pt x="19" y="34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4"/>
                    <a:pt x="17" y="33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6" y="34"/>
                    <a:pt x="15" y="34"/>
                  </a:cubicBezTo>
                  <a:cubicBezTo>
                    <a:pt x="14" y="33"/>
                    <a:pt x="13" y="33"/>
                    <a:pt x="13" y="32"/>
                  </a:cubicBezTo>
                  <a:cubicBezTo>
                    <a:pt x="12" y="32"/>
                    <a:pt x="13" y="31"/>
                    <a:pt x="13" y="31"/>
                  </a:cubicBezTo>
                  <a:cubicBezTo>
                    <a:pt x="14" y="30"/>
                    <a:pt x="14" y="30"/>
                    <a:pt x="14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30"/>
                    <a:pt x="12" y="31"/>
                    <a:pt x="12" y="32"/>
                  </a:cubicBezTo>
                  <a:cubicBezTo>
                    <a:pt x="12" y="32"/>
                    <a:pt x="12" y="32"/>
                    <a:pt x="11" y="32"/>
                  </a:cubicBezTo>
                  <a:cubicBezTo>
                    <a:pt x="10" y="31"/>
                    <a:pt x="9" y="31"/>
                    <a:pt x="9" y="29"/>
                  </a:cubicBezTo>
                  <a:cubicBezTo>
                    <a:pt x="9" y="29"/>
                    <a:pt x="9" y="29"/>
                    <a:pt x="9" y="28"/>
                  </a:cubicBezTo>
                  <a:cubicBezTo>
                    <a:pt x="9" y="28"/>
                    <a:pt x="9" y="29"/>
                    <a:pt x="8" y="29"/>
                  </a:cubicBezTo>
                  <a:close/>
                  <a:moveTo>
                    <a:pt x="47" y="51"/>
                  </a:moveTo>
                  <a:cubicBezTo>
                    <a:pt x="47" y="52"/>
                    <a:pt x="47" y="54"/>
                    <a:pt x="47" y="56"/>
                  </a:cubicBezTo>
                  <a:cubicBezTo>
                    <a:pt x="46" y="56"/>
                    <a:pt x="47" y="57"/>
                    <a:pt x="46" y="57"/>
                  </a:cubicBezTo>
                  <a:cubicBezTo>
                    <a:pt x="46" y="58"/>
                    <a:pt x="46" y="60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4" y="61"/>
                    <a:pt x="44" y="60"/>
                  </a:cubicBezTo>
                  <a:cubicBezTo>
                    <a:pt x="45" y="57"/>
                    <a:pt x="45" y="54"/>
                    <a:pt x="45" y="51"/>
                  </a:cubicBezTo>
                  <a:cubicBezTo>
                    <a:pt x="45" y="48"/>
                    <a:pt x="45" y="45"/>
                    <a:pt x="45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4"/>
                    <a:pt x="47" y="44"/>
                  </a:cubicBezTo>
                  <a:cubicBezTo>
                    <a:pt x="47" y="46"/>
                    <a:pt x="47" y="49"/>
                    <a:pt x="47" y="51"/>
                  </a:cubicBezTo>
                  <a:close/>
                  <a:moveTo>
                    <a:pt x="53" y="37"/>
                  </a:moveTo>
                  <a:cubicBezTo>
                    <a:pt x="53" y="37"/>
                    <a:pt x="54" y="37"/>
                    <a:pt x="54" y="38"/>
                  </a:cubicBezTo>
                  <a:cubicBezTo>
                    <a:pt x="55" y="38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4" y="40"/>
                    <a:pt x="53" y="40"/>
                    <a:pt x="52" y="39"/>
                  </a:cubicBezTo>
                  <a:cubicBezTo>
                    <a:pt x="52" y="38"/>
                    <a:pt x="52" y="38"/>
                    <a:pt x="53" y="37"/>
                  </a:cubicBezTo>
                  <a:close/>
                  <a:moveTo>
                    <a:pt x="56" y="47"/>
                  </a:moveTo>
                  <a:cubicBezTo>
                    <a:pt x="56" y="47"/>
                    <a:pt x="56" y="46"/>
                    <a:pt x="56" y="46"/>
                  </a:cubicBezTo>
                  <a:cubicBezTo>
                    <a:pt x="55" y="45"/>
                    <a:pt x="55" y="44"/>
                    <a:pt x="55" y="42"/>
                  </a:cubicBezTo>
                  <a:cubicBezTo>
                    <a:pt x="55" y="41"/>
                    <a:pt x="56" y="41"/>
                    <a:pt x="56" y="41"/>
                  </a:cubicBezTo>
                  <a:cubicBezTo>
                    <a:pt x="56" y="40"/>
                    <a:pt x="56" y="39"/>
                    <a:pt x="56" y="38"/>
                  </a:cubicBezTo>
                  <a:cubicBezTo>
                    <a:pt x="56" y="37"/>
                    <a:pt x="54" y="37"/>
                    <a:pt x="54" y="36"/>
                  </a:cubicBezTo>
                  <a:cubicBezTo>
                    <a:pt x="54" y="35"/>
                    <a:pt x="53" y="34"/>
                    <a:pt x="54" y="33"/>
                  </a:cubicBezTo>
                  <a:cubicBezTo>
                    <a:pt x="53" y="32"/>
                    <a:pt x="53" y="30"/>
                    <a:pt x="53" y="29"/>
                  </a:cubicBezTo>
                  <a:cubicBezTo>
                    <a:pt x="53" y="27"/>
                    <a:pt x="53" y="25"/>
                    <a:pt x="53" y="24"/>
                  </a:cubicBezTo>
                  <a:cubicBezTo>
                    <a:pt x="52" y="22"/>
                    <a:pt x="52" y="20"/>
                    <a:pt x="52" y="18"/>
                  </a:cubicBezTo>
                  <a:cubicBezTo>
                    <a:pt x="51" y="16"/>
                    <a:pt x="51" y="14"/>
                    <a:pt x="50" y="13"/>
                  </a:cubicBezTo>
                  <a:cubicBezTo>
                    <a:pt x="50" y="12"/>
                    <a:pt x="49" y="11"/>
                    <a:pt x="49" y="10"/>
                  </a:cubicBezTo>
                  <a:cubicBezTo>
                    <a:pt x="50" y="8"/>
                    <a:pt x="51" y="7"/>
                    <a:pt x="52" y="5"/>
                  </a:cubicBezTo>
                  <a:cubicBezTo>
                    <a:pt x="52" y="5"/>
                    <a:pt x="52" y="3"/>
                    <a:pt x="52" y="2"/>
                  </a:cubicBezTo>
                  <a:cubicBezTo>
                    <a:pt x="52" y="2"/>
                    <a:pt x="52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1"/>
                    <a:pt x="50" y="2"/>
                    <a:pt x="49" y="3"/>
                  </a:cubicBezTo>
                  <a:cubicBezTo>
                    <a:pt x="47" y="4"/>
                    <a:pt x="45" y="3"/>
                    <a:pt x="43" y="3"/>
                  </a:cubicBezTo>
                  <a:cubicBezTo>
                    <a:pt x="42" y="3"/>
                    <a:pt x="41" y="5"/>
                    <a:pt x="40" y="4"/>
                  </a:cubicBezTo>
                  <a:cubicBezTo>
                    <a:pt x="40" y="3"/>
                    <a:pt x="39" y="3"/>
                    <a:pt x="38" y="3"/>
                  </a:cubicBezTo>
                  <a:cubicBezTo>
                    <a:pt x="37" y="3"/>
                    <a:pt x="36" y="3"/>
                    <a:pt x="34" y="3"/>
                  </a:cubicBezTo>
                  <a:cubicBezTo>
                    <a:pt x="32" y="3"/>
                    <a:pt x="31" y="2"/>
                    <a:pt x="29" y="2"/>
                  </a:cubicBezTo>
                  <a:cubicBezTo>
                    <a:pt x="27" y="2"/>
                    <a:pt x="25" y="3"/>
                    <a:pt x="22" y="3"/>
                  </a:cubicBezTo>
                  <a:cubicBezTo>
                    <a:pt x="20" y="2"/>
                    <a:pt x="18" y="3"/>
                    <a:pt x="16" y="4"/>
                  </a:cubicBezTo>
                  <a:cubicBezTo>
                    <a:pt x="15" y="4"/>
                    <a:pt x="14" y="4"/>
                    <a:pt x="14" y="3"/>
                  </a:cubicBezTo>
                  <a:cubicBezTo>
                    <a:pt x="12" y="3"/>
                    <a:pt x="9" y="4"/>
                    <a:pt x="8" y="2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4"/>
                    <a:pt x="5" y="6"/>
                    <a:pt x="5" y="7"/>
                  </a:cubicBezTo>
                  <a:cubicBezTo>
                    <a:pt x="6" y="9"/>
                    <a:pt x="7" y="10"/>
                    <a:pt x="7" y="12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5" y="16"/>
                    <a:pt x="5" y="18"/>
                    <a:pt x="5" y="19"/>
                  </a:cubicBezTo>
                  <a:cubicBezTo>
                    <a:pt x="4" y="21"/>
                    <a:pt x="4" y="23"/>
                    <a:pt x="5" y="26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36"/>
                    <a:pt x="3" y="38"/>
                    <a:pt x="2" y="40"/>
                  </a:cubicBezTo>
                  <a:cubicBezTo>
                    <a:pt x="1" y="41"/>
                    <a:pt x="0" y="42"/>
                    <a:pt x="1" y="43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2" y="47"/>
                    <a:pt x="2" y="48"/>
                    <a:pt x="2" y="50"/>
                  </a:cubicBezTo>
                  <a:cubicBezTo>
                    <a:pt x="2" y="51"/>
                    <a:pt x="0" y="51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5"/>
                    <a:pt x="2" y="56"/>
                    <a:pt x="2" y="57"/>
                  </a:cubicBezTo>
                  <a:cubicBezTo>
                    <a:pt x="2" y="59"/>
                    <a:pt x="2" y="61"/>
                    <a:pt x="3" y="63"/>
                  </a:cubicBezTo>
                  <a:cubicBezTo>
                    <a:pt x="3" y="65"/>
                    <a:pt x="3" y="68"/>
                    <a:pt x="4" y="71"/>
                  </a:cubicBezTo>
                  <a:cubicBezTo>
                    <a:pt x="5" y="74"/>
                    <a:pt x="5" y="77"/>
                    <a:pt x="6" y="80"/>
                  </a:cubicBezTo>
                  <a:cubicBezTo>
                    <a:pt x="7" y="83"/>
                    <a:pt x="8" y="85"/>
                    <a:pt x="9" y="87"/>
                  </a:cubicBezTo>
                  <a:cubicBezTo>
                    <a:pt x="9" y="89"/>
                    <a:pt x="10" y="91"/>
                    <a:pt x="10" y="93"/>
                  </a:cubicBezTo>
                  <a:cubicBezTo>
                    <a:pt x="10" y="93"/>
                    <a:pt x="10" y="93"/>
                    <a:pt x="10" y="94"/>
                  </a:cubicBezTo>
                  <a:cubicBezTo>
                    <a:pt x="11" y="95"/>
                    <a:pt x="9" y="96"/>
                    <a:pt x="10" y="97"/>
                  </a:cubicBezTo>
                  <a:cubicBezTo>
                    <a:pt x="10" y="97"/>
                    <a:pt x="14" y="105"/>
                    <a:pt x="18" y="108"/>
                  </a:cubicBezTo>
                  <a:cubicBezTo>
                    <a:pt x="20" y="105"/>
                    <a:pt x="23" y="103"/>
                    <a:pt x="27" y="103"/>
                  </a:cubicBezTo>
                  <a:cubicBezTo>
                    <a:pt x="33" y="104"/>
                    <a:pt x="38" y="110"/>
                    <a:pt x="44" y="114"/>
                  </a:cubicBezTo>
                  <a:cubicBezTo>
                    <a:pt x="44" y="113"/>
                    <a:pt x="45" y="113"/>
                    <a:pt x="45" y="112"/>
                  </a:cubicBezTo>
                  <a:cubicBezTo>
                    <a:pt x="43" y="110"/>
                    <a:pt x="35" y="100"/>
                    <a:pt x="28" y="99"/>
                  </a:cubicBezTo>
                  <a:cubicBezTo>
                    <a:pt x="28" y="99"/>
                    <a:pt x="29" y="98"/>
                    <a:pt x="28" y="97"/>
                  </a:cubicBezTo>
                  <a:cubicBezTo>
                    <a:pt x="28" y="96"/>
                    <a:pt x="28" y="96"/>
                    <a:pt x="27" y="95"/>
                  </a:cubicBezTo>
                  <a:cubicBezTo>
                    <a:pt x="27" y="95"/>
                    <a:pt x="27" y="94"/>
                    <a:pt x="28" y="94"/>
                  </a:cubicBezTo>
                  <a:cubicBezTo>
                    <a:pt x="29" y="94"/>
                    <a:pt x="29" y="95"/>
                    <a:pt x="29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5"/>
                    <a:pt x="31" y="94"/>
                    <a:pt x="32" y="94"/>
                  </a:cubicBezTo>
                  <a:cubicBezTo>
                    <a:pt x="32" y="93"/>
                    <a:pt x="32" y="94"/>
                    <a:pt x="32" y="94"/>
                  </a:cubicBezTo>
                  <a:cubicBezTo>
                    <a:pt x="33" y="95"/>
                    <a:pt x="32" y="96"/>
                    <a:pt x="33" y="97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2" y="99"/>
                    <a:pt x="32" y="99"/>
                  </a:cubicBezTo>
                  <a:cubicBezTo>
                    <a:pt x="37" y="101"/>
                    <a:pt x="40" y="104"/>
                    <a:pt x="43" y="108"/>
                  </a:cubicBezTo>
                  <a:cubicBezTo>
                    <a:pt x="45" y="106"/>
                    <a:pt x="52" y="102"/>
                    <a:pt x="52" y="97"/>
                  </a:cubicBezTo>
                  <a:cubicBezTo>
                    <a:pt x="52" y="96"/>
                    <a:pt x="51" y="96"/>
                    <a:pt x="51" y="95"/>
                  </a:cubicBezTo>
                  <a:cubicBezTo>
                    <a:pt x="50" y="94"/>
                    <a:pt x="49" y="94"/>
                    <a:pt x="49" y="93"/>
                  </a:cubicBezTo>
                  <a:cubicBezTo>
                    <a:pt x="48" y="92"/>
                    <a:pt x="48" y="90"/>
                    <a:pt x="48" y="88"/>
                  </a:cubicBezTo>
                  <a:cubicBezTo>
                    <a:pt x="49" y="87"/>
                    <a:pt x="49" y="85"/>
                    <a:pt x="49" y="84"/>
                  </a:cubicBezTo>
                  <a:cubicBezTo>
                    <a:pt x="50" y="81"/>
                    <a:pt x="50" y="79"/>
                    <a:pt x="51" y="76"/>
                  </a:cubicBezTo>
                  <a:cubicBezTo>
                    <a:pt x="52" y="73"/>
                    <a:pt x="53" y="69"/>
                    <a:pt x="54" y="66"/>
                  </a:cubicBezTo>
                  <a:cubicBezTo>
                    <a:pt x="54" y="64"/>
                    <a:pt x="54" y="63"/>
                    <a:pt x="54" y="62"/>
                  </a:cubicBezTo>
                  <a:cubicBezTo>
                    <a:pt x="55" y="60"/>
                    <a:pt x="55" y="59"/>
                    <a:pt x="55" y="58"/>
                  </a:cubicBezTo>
                  <a:cubicBezTo>
                    <a:pt x="55" y="57"/>
                    <a:pt x="55" y="55"/>
                    <a:pt x="55" y="55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5" y="52"/>
                    <a:pt x="56" y="52"/>
                    <a:pt x="57" y="52"/>
                  </a:cubicBezTo>
                  <a:cubicBezTo>
                    <a:pt x="57" y="51"/>
                    <a:pt x="57" y="51"/>
                    <a:pt x="58" y="50"/>
                  </a:cubicBezTo>
                  <a:cubicBezTo>
                    <a:pt x="58" y="49"/>
                    <a:pt x="57" y="48"/>
                    <a:pt x="56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4" name="Freeform 346"/>
            <p:cNvSpPr>
              <a:spLocks/>
            </p:cNvSpPr>
            <p:nvPr userDrawn="1"/>
          </p:nvSpPr>
          <p:spPr bwMode="auto">
            <a:xfrm>
              <a:off x="5190" y="3626"/>
              <a:ext cx="26" cy="15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2 h 4"/>
                <a:gd name="T4" fmla="*/ 6 w 7"/>
                <a:gd name="T5" fmla="*/ 2 h 4"/>
                <a:gd name="T6" fmla="*/ 7 w 7"/>
                <a:gd name="T7" fmla="*/ 3 h 4"/>
                <a:gd name="T8" fmla="*/ 7 w 7"/>
                <a:gd name="T9" fmla="*/ 4 h 4"/>
                <a:gd name="T10" fmla="*/ 1 w 7"/>
                <a:gd name="T11" fmla="*/ 2 h 4"/>
                <a:gd name="T12" fmla="*/ 0 w 7"/>
                <a:gd name="T13" fmla="*/ 1 h 4"/>
                <a:gd name="T14" fmla="*/ 1 w 7"/>
                <a:gd name="T15" fmla="*/ 0 h 4"/>
                <a:gd name="T16" fmla="*/ 1 w 7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3" y="4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5" name="Freeform 347"/>
            <p:cNvSpPr>
              <a:spLocks/>
            </p:cNvSpPr>
            <p:nvPr userDrawn="1"/>
          </p:nvSpPr>
          <p:spPr bwMode="auto">
            <a:xfrm>
              <a:off x="5332" y="3629"/>
              <a:ext cx="23" cy="8"/>
            </a:xfrm>
            <a:custGeom>
              <a:avLst/>
              <a:gdLst>
                <a:gd name="T0" fmla="*/ 6 w 6"/>
                <a:gd name="T1" fmla="*/ 0 h 2"/>
                <a:gd name="T2" fmla="*/ 5 w 6"/>
                <a:gd name="T3" fmla="*/ 1 h 2"/>
                <a:gd name="T4" fmla="*/ 0 w 6"/>
                <a:gd name="T5" fmla="*/ 2 h 2"/>
                <a:gd name="T6" fmla="*/ 0 w 6"/>
                <a:gd name="T7" fmla="*/ 2 h 2"/>
                <a:gd name="T8" fmla="*/ 4 w 6"/>
                <a:gd name="T9" fmla="*/ 1 h 2"/>
                <a:gd name="T10" fmla="*/ 6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6" y="0"/>
                    <a:pt x="6" y="0"/>
                    <a:pt x="5" y="1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6" name="Freeform 348"/>
            <p:cNvSpPr>
              <a:spLocks/>
            </p:cNvSpPr>
            <p:nvPr userDrawn="1"/>
          </p:nvSpPr>
          <p:spPr bwMode="auto">
            <a:xfrm>
              <a:off x="5220" y="3678"/>
              <a:ext cx="30" cy="27"/>
            </a:xfrm>
            <a:custGeom>
              <a:avLst/>
              <a:gdLst>
                <a:gd name="T0" fmla="*/ 2 w 8"/>
                <a:gd name="T1" fmla="*/ 0 h 7"/>
                <a:gd name="T2" fmla="*/ 2 w 8"/>
                <a:gd name="T3" fmla="*/ 5 h 7"/>
                <a:gd name="T4" fmla="*/ 7 w 8"/>
                <a:gd name="T5" fmla="*/ 3 h 7"/>
                <a:gd name="T6" fmla="*/ 4 w 8"/>
                <a:gd name="T7" fmla="*/ 4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2" y="0"/>
                    <a:pt x="0" y="3"/>
                    <a:pt x="2" y="5"/>
                  </a:cubicBezTo>
                  <a:cubicBezTo>
                    <a:pt x="5" y="7"/>
                    <a:pt x="8" y="4"/>
                    <a:pt x="7" y="3"/>
                  </a:cubicBezTo>
                  <a:cubicBezTo>
                    <a:pt x="7" y="3"/>
                    <a:pt x="6" y="5"/>
                    <a:pt x="4" y="4"/>
                  </a:cubicBezTo>
                  <a:cubicBezTo>
                    <a:pt x="1" y="4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97" name="Freeform 349"/>
            <p:cNvSpPr>
              <a:spLocks/>
            </p:cNvSpPr>
            <p:nvPr userDrawn="1"/>
          </p:nvSpPr>
          <p:spPr bwMode="auto">
            <a:xfrm>
              <a:off x="5302" y="3678"/>
              <a:ext cx="27" cy="27"/>
            </a:xfrm>
            <a:custGeom>
              <a:avLst/>
              <a:gdLst>
                <a:gd name="T0" fmla="*/ 0 w 7"/>
                <a:gd name="T1" fmla="*/ 4 h 7"/>
                <a:gd name="T2" fmla="*/ 5 w 7"/>
                <a:gd name="T3" fmla="*/ 5 h 7"/>
                <a:gd name="T4" fmla="*/ 3 w 7"/>
                <a:gd name="T5" fmla="*/ 1 h 7"/>
                <a:gd name="T6" fmla="*/ 4 w 7"/>
                <a:gd name="T7" fmla="*/ 4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5"/>
                    <a:pt x="4" y="7"/>
                    <a:pt x="5" y="5"/>
                  </a:cubicBezTo>
                  <a:cubicBezTo>
                    <a:pt x="7" y="2"/>
                    <a:pt x="4" y="0"/>
                    <a:pt x="3" y="1"/>
                  </a:cubicBezTo>
                  <a:cubicBezTo>
                    <a:pt x="3" y="1"/>
                    <a:pt x="5" y="2"/>
                    <a:pt x="4" y="4"/>
                  </a:cubicBezTo>
                  <a:cubicBezTo>
                    <a:pt x="3" y="6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2F3A1F0-8035-4A6F-A092-79587B5E5549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0387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36513"/>
            <a:ext cx="2227262" cy="6773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888" y="36513"/>
            <a:ext cx="6530975" cy="6773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0BE1F9-1399-40E3-829B-B397DFBD0B75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7880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82B2D5-DCED-405D-8204-A6FD31C570E3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764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837CA8-2967-4265-BBE9-A514D275224A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779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81075"/>
            <a:ext cx="4376737" cy="582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378325" cy="582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2F2ECB-28EF-427F-9DC2-2BB9DFB959CB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772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67E480-1AEA-4415-9B2A-872221B579D7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030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52E13F-04F1-4B8D-ACFD-A44F76DF2F64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4793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5B2DD22-3175-459F-8EF1-B8FBC54C721A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739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113473-C57B-4FE0-90BB-5A88DB7A84D3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280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D8878-5AE9-48B2-9D6E-E9FA7B6580FA}" type="slidenum">
              <a:rPr lang="de-AT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043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Picture 71" descr="content_slid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23813"/>
            <a:ext cx="91535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Freeform 25"/>
          <p:cNvSpPr>
            <a:spLocks/>
          </p:cNvSpPr>
          <p:nvPr/>
        </p:nvSpPr>
        <p:spPr bwMode="auto">
          <a:xfrm>
            <a:off x="8470900" y="531813"/>
            <a:ext cx="431800" cy="1587"/>
          </a:xfrm>
          <a:custGeom>
            <a:avLst/>
            <a:gdLst>
              <a:gd name="T0" fmla="*/ 0 w 272"/>
              <a:gd name="T1" fmla="*/ 272 w 272"/>
              <a:gd name="T2" fmla="*/ 0 w 27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1050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115888" y="36513"/>
            <a:ext cx="8050212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52" name="Rectangle 28"/>
          <p:cNvSpPr>
            <a:spLocks noGrp="1" noChangeAspect="1" noChangeArrowheads="1"/>
          </p:cNvSpPr>
          <p:nvPr>
            <p:ph type="ftr" sz="quarter" idx="3"/>
          </p:nvPr>
        </p:nvSpPr>
        <p:spPr bwMode="auto">
          <a:xfrm>
            <a:off x="115888" y="6513513"/>
            <a:ext cx="76962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5986"/>
                </a:solidFill>
              </a:defRPr>
            </a:lvl1pPr>
          </a:lstStyle>
          <a:p>
            <a:r>
              <a:rPr lang="de-AT" smtClean="0"/>
              <a:t>Armin Pobitzer, Andrea Brambilla</a:t>
            </a:r>
            <a:endParaRPr lang="de-AT"/>
          </a:p>
        </p:txBody>
      </p:sp>
      <p:sp>
        <p:nvSpPr>
          <p:cNvPr id="1053" name="Rectangle 29"/>
          <p:cNvSpPr>
            <a:spLocks noGrp="1" noChangeAspect="1" noChangeArrowheads="1"/>
          </p:cNvSpPr>
          <p:nvPr>
            <p:ph type="sldNum" sz="quarter" idx="4"/>
          </p:nvPr>
        </p:nvSpPr>
        <p:spPr bwMode="auto">
          <a:xfrm>
            <a:off x="7940675" y="6513513"/>
            <a:ext cx="1079500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5986"/>
                </a:solidFill>
              </a:defRPr>
            </a:lvl1pPr>
          </a:lstStyle>
          <a:p>
            <a:fld id="{548FD210-EB83-44A5-8902-9E29B14A5B70}" type="slidenum">
              <a:rPr lang="de-AT"/>
              <a:pPr/>
              <a:t>‹#›</a:t>
            </a:fld>
            <a:endParaRPr lang="de-AT"/>
          </a:p>
        </p:txBody>
      </p:sp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8388350" y="44450"/>
            <a:ext cx="647700" cy="646113"/>
            <a:chOff x="4900" y="3472"/>
            <a:chExt cx="748" cy="747"/>
          </a:xfrm>
        </p:grpSpPr>
        <p:sp>
          <p:nvSpPr>
            <p:cNvPr id="1056" name="Freeform 32"/>
            <p:cNvSpPr>
              <a:spLocks/>
            </p:cNvSpPr>
            <p:nvPr userDrawn="1"/>
          </p:nvSpPr>
          <p:spPr bwMode="auto">
            <a:xfrm>
              <a:off x="4930" y="3746"/>
              <a:ext cx="79" cy="79"/>
            </a:xfrm>
            <a:custGeom>
              <a:avLst/>
              <a:gdLst>
                <a:gd name="T0" fmla="*/ 10 w 21"/>
                <a:gd name="T1" fmla="*/ 5 h 21"/>
                <a:gd name="T2" fmla="*/ 4 w 21"/>
                <a:gd name="T3" fmla="*/ 5 h 21"/>
                <a:gd name="T4" fmla="*/ 3 w 21"/>
                <a:gd name="T5" fmla="*/ 6 h 21"/>
                <a:gd name="T6" fmla="*/ 3 w 21"/>
                <a:gd name="T7" fmla="*/ 7 h 21"/>
                <a:gd name="T8" fmla="*/ 2 w 21"/>
                <a:gd name="T9" fmla="*/ 7 h 21"/>
                <a:gd name="T10" fmla="*/ 3 w 21"/>
                <a:gd name="T11" fmla="*/ 3 h 21"/>
                <a:gd name="T12" fmla="*/ 3 w 21"/>
                <a:gd name="T13" fmla="*/ 0 h 21"/>
                <a:gd name="T14" fmla="*/ 4 w 21"/>
                <a:gd name="T15" fmla="*/ 0 h 21"/>
                <a:gd name="T16" fmla="*/ 4 w 21"/>
                <a:gd name="T17" fmla="*/ 1 h 21"/>
                <a:gd name="T18" fmla="*/ 4 w 21"/>
                <a:gd name="T19" fmla="*/ 3 h 21"/>
                <a:gd name="T20" fmla="*/ 10 w 21"/>
                <a:gd name="T21" fmla="*/ 4 h 21"/>
                <a:gd name="T22" fmla="*/ 13 w 21"/>
                <a:gd name="T23" fmla="*/ 5 h 21"/>
                <a:gd name="T24" fmla="*/ 20 w 21"/>
                <a:gd name="T25" fmla="*/ 8 h 21"/>
                <a:gd name="T26" fmla="*/ 21 w 21"/>
                <a:gd name="T27" fmla="*/ 14 h 21"/>
                <a:gd name="T28" fmla="*/ 19 w 21"/>
                <a:gd name="T29" fmla="*/ 19 h 21"/>
                <a:gd name="T30" fmla="*/ 11 w 21"/>
                <a:gd name="T31" fmla="*/ 20 h 21"/>
                <a:gd name="T32" fmla="*/ 4 w 21"/>
                <a:gd name="T33" fmla="*/ 19 h 21"/>
                <a:gd name="T34" fmla="*/ 0 w 21"/>
                <a:gd name="T35" fmla="*/ 20 h 21"/>
                <a:gd name="T36" fmla="*/ 0 w 21"/>
                <a:gd name="T37" fmla="*/ 21 h 21"/>
                <a:gd name="T38" fmla="*/ 0 w 21"/>
                <a:gd name="T39" fmla="*/ 21 h 21"/>
                <a:gd name="T40" fmla="*/ 0 w 21"/>
                <a:gd name="T41" fmla="*/ 17 h 21"/>
                <a:gd name="T42" fmla="*/ 1 w 21"/>
                <a:gd name="T43" fmla="*/ 13 h 21"/>
                <a:gd name="T44" fmla="*/ 2 w 21"/>
                <a:gd name="T45" fmla="*/ 13 h 21"/>
                <a:gd name="T46" fmla="*/ 1 w 21"/>
                <a:gd name="T47" fmla="*/ 14 h 21"/>
                <a:gd name="T48" fmla="*/ 5 w 21"/>
                <a:gd name="T49" fmla="*/ 16 h 21"/>
                <a:gd name="T50" fmla="*/ 11 w 21"/>
                <a:gd name="T51" fmla="*/ 18 h 21"/>
                <a:gd name="T52" fmla="*/ 20 w 21"/>
                <a:gd name="T53" fmla="*/ 13 h 21"/>
                <a:gd name="T54" fmla="*/ 13 w 21"/>
                <a:gd name="T55" fmla="*/ 6 h 21"/>
                <a:gd name="T56" fmla="*/ 10 w 21"/>
                <a:gd name="T57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" h="21">
                  <a:moveTo>
                    <a:pt x="10" y="5"/>
                  </a:moveTo>
                  <a:cubicBezTo>
                    <a:pt x="8" y="5"/>
                    <a:pt x="5" y="4"/>
                    <a:pt x="4" y="5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6"/>
                    <a:pt x="2" y="5"/>
                    <a:pt x="3" y="3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5" y="3"/>
                    <a:pt x="8" y="4"/>
                    <a:pt x="10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6" y="5"/>
                    <a:pt x="18" y="6"/>
                    <a:pt x="20" y="8"/>
                  </a:cubicBezTo>
                  <a:cubicBezTo>
                    <a:pt x="21" y="9"/>
                    <a:pt x="21" y="12"/>
                    <a:pt x="21" y="14"/>
                  </a:cubicBezTo>
                  <a:cubicBezTo>
                    <a:pt x="21" y="16"/>
                    <a:pt x="20" y="18"/>
                    <a:pt x="19" y="19"/>
                  </a:cubicBezTo>
                  <a:cubicBezTo>
                    <a:pt x="17" y="20"/>
                    <a:pt x="15" y="21"/>
                    <a:pt x="11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1" y="18"/>
                    <a:pt x="1" y="18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1" y="16"/>
                    <a:pt x="1" y="15"/>
                    <a:pt x="1" y="13"/>
                  </a:cubicBezTo>
                  <a:cubicBezTo>
                    <a:pt x="1" y="13"/>
                    <a:pt x="1" y="13"/>
                    <a:pt x="2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2" y="16"/>
                    <a:pt x="5" y="1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6" y="18"/>
                    <a:pt x="19" y="17"/>
                    <a:pt x="20" y="13"/>
                  </a:cubicBezTo>
                  <a:cubicBezTo>
                    <a:pt x="21" y="9"/>
                    <a:pt x="18" y="7"/>
                    <a:pt x="13" y="6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7" name="Freeform 33"/>
            <p:cNvSpPr>
              <a:spLocks/>
            </p:cNvSpPr>
            <p:nvPr userDrawn="1"/>
          </p:nvSpPr>
          <p:spPr bwMode="auto">
            <a:xfrm>
              <a:off x="4953" y="3645"/>
              <a:ext cx="101" cy="101"/>
            </a:xfrm>
            <a:custGeom>
              <a:avLst/>
              <a:gdLst>
                <a:gd name="T0" fmla="*/ 22 w 27"/>
                <a:gd name="T1" fmla="*/ 9 h 27"/>
                <a:gd name="T2" fmla="*/ 27 w 27"/>
                <a:gd name="T3" fmla="*/ 11 h 27"/>
                <a:gd name="T4" fmla="*/ 27 w 27"/>
                <a:gd name="T5" fmla="*/ 12 h 27"/>
                <a:gd name="T6" fmla="*/ 21 w 27"/>
                <a:gd name="T7" fmla="*/ 13 h 27"/>
                <a:gd name="T8" fmla="*/ 11 w 27"/>
                <a:gd name="T9" fmla="*/ 15 h 27"/>
                <a:gd name="T10" fmla="*/ 6 w 27"/>
                <a:gd name="T11" fmla="*/ 16 h 27"/>
                <a:gd name="T12" fmla="*/ 6 w 27"/>
                <a:gd name="T13" fmla="*/ 16 h 27"/>
                <a:gd name="T14" fmla="*/ 7 w 27"/>
                <a:gd name="T15" fmla="*/ 17 h 27"/>
                <a:gd name="T16" fmla="*/ 13 w 27"/>
                <a:gd name="T17" fmla="*/ 21 h 27"/>
                <a:gd name="T18" fmla="*/ 18 w 27"/>
                <a:gd name="T19" fmla="*/ 23 h 27"/>
                <a:gd name="T20" fmla="*/ 20 w 27"/>
                <a:gd name="T21" fmla="*/ 22 h 27"/>
                <a:gd name="T22" fmla="*/ 20 w 27"/>
                <a:gd name="T23" fmla="*/ 21 h 27"/>
                <a:gd name="T24" fmla="*/ 21 w 27"/>
                <a:gd name="T25" fmla="*/ 22 h 27"/>
                <a:gd name="T26" fmla="*/ 19 w 27"/>
                <a:gd name="T27" fmla="*/ 25 h 27"/>
                <a:gd name="T28" fmla="*/ 18 w 27"/>
                <a:gd name="T29" fmla="*/ 27 h 27"/>
                <a:gd name="T30" fmla="*/ 17 w 27"/>
                <a:gd name="T31" fmla="*/ 27 h 27"/>
                <a:gd name="T32" fmla="*/ 17 w 27"/>
                <a:gd name="T33" fmla="*/ 26 h 27"/>
                <a:gd name="T34" fmla="*/ 17 w 27"/>
                <a:gd name="T35" fmla="*/ 25 h 27"/>
                <a:gd name="T36" fmla="*/ 12 w 27"/>
                <a:gd name="T37" fmla="*/ 22 h 27"/>
                <a:gd name="T38" fmla="*/ 5 w 27"/>
                <a:gd name="T39" fmla="*/ 17 h 27"/>
                <a:gd name="T40" fmla="*/ 3 w 27"/>
                <a:gd name="T41" fmla="*/ 17 h 27"/>
                <a:gd name="T42" fmla="*/ 1 w 27"/>
                <a:gd name="T43" fmla="*/ 18 h 27"/>
                <a:gd name="T44" fmla="*/ 1 w 27"/>
                <a:gd name="T45" fmla="*/ 19 h 27"/>
                <a:gd name="T46" fmla="*/ 0 w 27"/>
                <a:gd name="T47" fmla="*/ 18 h 27"/>
                <a:gd name="T48" fmla="*/ 2 w 27"/>
                <a:gd name="T49" fmla="*/ 15 h 27"/>
                <a:gd name="T50" fmla="*/ 3 w 27"/>
                <a:gd name="T51" fmla="*/ 14 h 27"/>
                <a:gd name="T52" fmla="*/ 11 w 27"/>
                <a:gd name="T53" fmla="*/ 13 h 27"/>
                <a:gd name="T54" fmla="*/ 15 w 27"/>
                <a:gd name="T55" fmla="*/ 12 h 27"/>
                <a:gd name="T56" fmla="*/ 22 w 27"/>
                <a:gd name="T57" fmla="*/ 10 h 27"/>
                <a:gd name="T58" fmla="*/ 22 w 27"/>
                <a:gd name="T59" fmla="*/ 10 h 27"/>
                <a:gd name="T60" fmla="*/ 21 w 27"/>
                <a:gd name="T61" fmla="*/ 10 h 27"/>
                <a:gd name="T62" fmla="*/ 15 w 27"/>
                <a:gd name="T63" fmla="*/ 7 h 27"/>
                <a:gd name="T64" fmla="*/ 10 w 27"/>
                <a:gd name="T65" fmla="*/ 4 h 27"/>
                <a:gd name="T66" fmla="*/ 8 w 27"/>
                <a:gd name="T67" fmla="*/ 5 h 27"/>
                <a:gd name="T68" fmla="*/ 8 w 27"/>
                <a:gd name="T69" fmla="*/ 6 h 27"/>
                <a:gd name="T70" fmla="*/ 7 w 27"/>
                <a:gd name="T71" fmla="*/ 5 h 27"/>
                <a:gd name="T72" fmla="*/ 9 w 27"/>
                <a:gd name="T73" fmla="*/ 2 h 27"/>
                <a:gd name="T74" fmla="*/ 11 w 27"/>
                <a:gd name="T75" fmla="*/ 0 h 27"/>
                <a:gd name="T76" fmla="*/ 11 w 27"/>
                <a:gd name="T77" fmla="*/ 0 h 27"/>
                <a:gd name="T78" fmla="*/ 11 w 27"/>
                <a:gd name="T79" fmla="*/ 0 h 27"/>
                <a:gd name="T80" fmla="*/ 11 w 27"/>
                <a:gd name="T81" fmla="*/ 2 h 27"/>
                <a:gd name="T82" fmla="*/ 16 w 27"/>
                <a:gd name="T83" fmla="*/ 5 h 27"/>
                <a:gd name="T84" fmla="*/ 22 w 27"/>
                <a:gd name="T8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7" h="27">
                  <a:moveTo>
                    <a:pt x="22" y="9"/>
                  </a:moveTo>
                  <a:cubicBezTo>
                    <a:pt x="23" y="9"/>
                    <a:pt x="26" y="11"/>
                    <a:pt x="27" y="11"/>
                  </a:cubicBezTo>
                  <a:cubicBezTo>
                    <a:pt x="27" y="11"/>
                    <a:pt x="27" y="12"/>
                    <a:pt x="27" y="12"/>
                  </a:cubicBezTo>
                  <a:cubicBezTo>
                    <a:pt x="26" y="12"/>
                    <a:pt x="25" y="12"/>
                    <a:pt x="21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7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7" y="17"/>
                    <a:pt x="7" y="17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7" y="23"/>
                    <a:pt x="18" y="23"/>
                  </a:cubicBezTo>
                  <a:cubicBezTo>
                    <a:pt x="19" y="23"/>
                    <a:pt x="19" y="23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1" y="21"/>
                    <a:pt x="21" y="22"/>
                  </a:cubicBezTo>
                  <a:cubicBezTo>
                    <a:pt x="20" y="23"/>
                    <a:pt x="20" y="24"/>
                    <a:pt x="19" y="25"/>
                  </a:cubicBezTo>
                  <a:cubicBezTo>
                    <a:pt x="18" y="26"/>
                    <a:pt x="18" y="26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17" y="25"/>
                  </a:cubicBezTo>
                  <a:cubicBezTo>
                    <a:pt x="17" y="24"/>
                    <a:pt x="14" y="22"/>
                    <a:pt x="12" y="2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7"/>
                    <a:pt x="4" y="17"/>
                    <a:pt x="3" y="17"/>
                  </a:cubicBezTo>
                  <a:cubicBezTo>
                    <a:pt x="2" y="17"/>
                    <a:pt x="2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0" y="19"/>
                    <a:pt x="0" y="18"/>
                  </a:cubicBezTo>
                  <a:cubicBezTo>
                    <a:pt x="1" y="17"/>
                    <a:pt x="2" y="16"/>
                    <a:pt x="2" y="15"/>
                  </a:cubicBezTo>
                  <a:cubicBezTo>
                    <a:pt x="2" y="15"/>
                    <a:pt x="2" y="15"/>
                    <a:pt x="3" y="14"/>
                  </a:cubicBezTo>
                  <a:cubicBezTo>
                    <a:pt x="4" y="14"/>
                    <a:pt x="9" y="13"/>
                    <a:pt x="11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11"/>
                    <a:pt x="20" y="11"/>
                    <a:pt x="22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0"/>
                    <a:pt x="21" y="1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1" y="4"/>
                    <a:pt x="10" y="4"/>
                  </a:cubicBez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8" y="4"/>
                    <a:pt x="9" y="3"/>
                    <a:pt x="9" y="2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5" y="5"/>
                    <a:pt x="16" y="5"/>
                  </a:cubicBezTo>
                  <a:lnTo>
                    <a:pt x="2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8" name="Freeform 34"/>
            <p:cNvSpPr>
              <a:spLocks/>
            </p:cNvSpPr>
            <p:nvPr userDrawn="1"/>
          </p:nvSpPr>
          <p:spPr bwMode="auto">
            <a:xfrm>
              <a:off x="5017" y="3596"/>
              <a:ext cx="71" cy="71"/>
            </a:xfrm>
            <a:custGeom>
              <a:avLst/>
              <a:gdLst>
                <a:gd name="T0" fmla="*/ 5 w 19"/>
                <a:gd name="T1" fmla="*/ 7 h 19"/>
                <a:gd name="T2" fmla="*/ 1 w 19"/>
                <a:gd name="T3" fmla="*/ 6 h 19"/>
                <a:gd name="T4" fmla="*/ 1 w 19"/>
                <a:gd name="T5" fmla="*/ 6 h 19"/>
                <a:gd name="T6" fmla="*/ 0 w 19"/>
                <a:gd name="T7" fmla="*/ 6 h 19"/>
                <a:gd name="T8" fmla="*/ 3 w 19"/>
                <a:gd name="T9" fmla="*/ 3 h 19"/>
                <a:gd name="T10" fmla="*/ 5 w 19"/>
                <a:gd name="T11" fmla="*/ 0 h 19"/>
                <a:gd name="T12" fmla="*/ 6 w 19"/>
                <a:gd name="T13" fmla="*/ 1 h 19"/>
                <a:gd name="T14" fmla="*/ 5 w 19"/>
                <a:gd name="T15" fmla="*/ 1 h 19"/>
                <a:gd name="T16" fmla="*/ 7 w 19"/>
                <a:gd name="T17" fmla="*/ 5 h 19"/>
                <a:gd name="T18" fmla="*/ 14 w 19"/>
                <a:gd name="T19" fmla="*/ 13 h 19"/>
                <a:gd name="T20" fmla="*/ 18 w 19"/>
                <a:gd name="T21" fmla="*/ 14 h 19"/>
                <a:gd name="T22" fmla="*/ 19 w 19"/>
                <a:gd name="T23" fmla="*/ 13 h 19"/>
                <a:gd name="T24" fmla="*/ 19 w 19"/>
                <a:gd name="T25" fmla="*/ 14 h 19"/>
                <a:gd name="T26" fmla="*/ 17 w 19"/>
                <a:gd name="T27" fmla="*/ 16 h 19"/>
                <a:gd name="T28" fmla="*/ 14 w 19"/>
                <a:gd name="T29" fmla="*/ 19 h 19"/>
                <a:gd name="T30" fmla="*/ 14 w 19"/>
                <a:gd name="T31" fmla="*/ 19 h 19"/>
                <a:gd name="T32" fmla="*/ 14 w 19"/>
                <a:gd name="T33" fmla="*/ 18 h 19"/>
                <a:gd name="T34" fmla="*/ 13 w 19"/>
                <a:gd name="T35" fmla="*/ 14 h 19"/>
                <a:gd name="T36" fmla="*/ 5 w 19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19">
                  <a:moveTo>
                    <a:pt x="5" y="7"/>
                  </a:moveTo>
                  <a:cubicBezTo>
                    <a:pt x="3" y="5"/>
                    <a:pt x="2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2" y="4"/>
                    <a:pt x="3" y="3"/>
                  </a:cubicBezTo>
                  <a:cubicBezTo>
                    <a:pt x="3" y="2"/>
                    <a:pt x="4" y="1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3"/>
                    <a:pt x="4" y="3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6" y="15"/>
                    <a:pt x="17" y="15"/>
                    <a:pt x="18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8" y="15"/>
                    <a:pt x="17" y="16"/>
                    <a:pt x="17" y="16"/>
                  </a:cubicBezTo>
                  <a:cubicBezTo>
                    <a:pt x="16" y="17"/>
                    <a:pt x="15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5" y="16"/>
                    <a:pt x="13" y="14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59" name="Freeform 35"/>
            <p:cNvSpPr>
              <a:spLocks/>
            </p:cNvSpPr>
            <p:nvPr userDrawn="1"/>
          </p:nvSpPr>
          <p:spPr bwMode="auto">
            <a:xfrm>
              <a:off x="5058" y="3532"/>
              <a:ext cx="75" cy="86"/>
            </a:xfrm>
            <a:custGeom>
              <a:avLst/>
              <a:gdLst>
                <a:gd name="T0" fmla="*/ 4 w 20"/>
                <a:gd name="T1" fmla="*/ 13 h 23"/>
                <a:gd name="T2" fmla="*/ 1 w 20"/>
                <a:gd name="T3" fmla="*/ 12 h 23"/>
                <a:gd name="T4" fmla="*/ 1 w 20"/>
                <a:gd name="T5" fmla="*/ 12 h 23"/>
                <a:gd name="T6" fmla="*/ 0 w 20"/>
                <a:gd name="T7" fmla="*/ 11 h 23"/>
                <a:gd name="T8" fmla="*/ 3 w 20"/>
                <a:gd name="T9" fmla="*/ 10 h 23"/>
                <a:gd name="T10" fmla="*/ 6 w 20"/>
                <a:gd name="T11" fmla="*/ 8 h 23"/>
                <a:gd name="T12" fmla="*/ 6 w 20"/>
                <a:gd name="T13" fmla="*/ 8 h 23"/>
                <a:gd name="T14" fmla="*/ 6 w 20"/>
                <a:gd name="T15" fmla="*/ 9 h 23"/>
                <a:gd name="T16" fmla="*/ 5 w 20"/>
                <a:gd name="T17" fmla="*/ 10 h 23"/>
                <a:gd name="T18" fmla="*/ 9 w 20"/>
                <a:gd name="T19" fmla="*/ 13 h 23"/>
                <a:gd name="T20" fmla="*/ 18 w 20"/>
                <a:gd name="T21" fmla="*/ 19 h 23"/>
                <a:gd name="T22" fmla="*/ 16 w 20"/>
                <a:gd name="T23" fmla="*/ 12 h 23"/>
                <a:gd name="T24" fmla="*/ 15 w 20"/>
                <a:gd name="T25" fmla="*/ 5 h 23"/>
                <a:gd name="T26" fmla="*/ 15 w 20"/>
                <a:gd name="T27" fmla="*/ 4 h 23"/>
                <a:gd name="T28" fmla="*/ 13 w 20"/>
                <a:gd name="T29" fmla="*/ 4 h 23"/>
                <a:gd name="T30" fmla="*/ 13 w 20"/>
                <a:gd name="T31" fmla="*/ 4 h 23"/>
                <a:gd name="T32" fmla="*/ 13 w 20"/>
                <a:gd name="T33" fmla="*/ 4 h 23"/>
                <a:gd name="T34" fmla="*/ 15 w 20"/>
                <a:gd name="T35" fmla="*/ 2 h 23"/>
                <a:gd name="T36" fmla="*/ 18 w 20"/>
                <a:gd name="T37" fmla="*/ 0 h 23"/>
                <a:gd name="T38" fmla="*/ 18 w 20"/>
                <a:gd name="T39" fmla="*/ 1 h 23"/>
                <a:gd name="T40" fmla="*/ 17 w 20"/>
                <a:gd name="T41" fmla="*/ 2 h 23"/>
                <a:gd name="T42" fmla="*/ 17 w 20"/>
                <a:gd name="T43" fmla="*/ 3 h 23"/>
                <a:gd name="T44" fmla="*/ 17 w 20"/>
                <a:gd name="T45" fmla="*/ 11 h 23"/>
                <a:gd name="T46" fmla="*/ 18 w 20"/>
                <a:gd name="T47" fmla="*/ 15 h 23"/>
                <a:gd name="T48" fmla="*/ 20 w 20"/>
                <a:gd name="T49" fmla="*/ 23 h 23"/>
                <a:gd name="T50" fmla="*/ 19 w 20"/>
                <a:gd name="T51" fmla="*/ 23 h 23"/>
                <a:gd name="T52" fmla="*/ 19 w 20"/>
                <a:gd name="T53" fmla="*/ 23 h 23"/>
                <a:gd name="T54" fmla="*/ 16 w 20"/>
                <a:gd name="T55" fmla="*/ 21 h 23"/>
                <a:gd name="T56" fmla="*/ 4 w 20"/>
                <a:gd name="T5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" h="23">
                  <a:moveTo>
                    <a:pt x="4" y="13"/>
                  </a:moveTo>
                  <a:cubicBezTo>
                    <a:pt x="3" y="11"/>
                    <a:pt x="2" y="11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1" y="11"/>
                    <a:pt x="2" y="10"/>
                    <a:pt x="3" y="10"/>
                  </a:cubicBezTo>
                  <a:cubicBezTo>
                    <a:pt x="4" y="9"/>
                    <a:pt x="5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10"/>
                    <a:pt x="5" y="10"/>
                  </a:cubicBezTo>
                  <a:cubicBezTo>
                    <a:pt x="5" y="10"/>
                    <a:pt x="7" y="11"/>
                    <a:pt x="9" y="13"/>
                  </a:cubicBezTo>
                  <a:cubicBezTo>
                    <a:pt x="12" y="15"/>
                    <a:pt x="15" y="17"/>
                    <a:pt x="18" y="19"/>
                  </a:cubicBezTo>
                  <a:cubicBezTo>
                    <a:pt x="17" y="17"/>
                    <a:pt x="17" y="14"/>
                    <a:pt x="16" y="12"/>
                  </a:cubicBezTo>
                  <a:cubicBezTo>
                    <a:pt x="16" y="10"/>
                    <a:pt x="16" y="6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6" y="1"/>
                    <a:pt x="17" y="1"/>
                    <a:pt x="18" y="0"/>
                  </a:cubicBezTo>
                  <a:cubicBezTo>
                    <a:pt x="18" y="0"/>
                    <a:pt x="18" y="1"/>
                    <a:pt x="18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3"/>
                  </a:cubicBezTo>
                  <a:cubicBezTo>
                    <a:pt x="17" y="5"/>
                    <a:pt x="17" y="7"/>
                    <a:pt x="17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8"/>
                    <a:pt x="19" y="21"/>
                    <a:pt x="20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2"/>
                    <a:pt x="17" y="21"/>
                    <a:pt x="16" y="21"/>
                  </a:cubicBezTo>
                  <a:lnTo>
                    <a:pt x="4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0" name="Freeform 36"/>
            <p:cNvSpPr>
              <a:spLocks/>
            </p:cNvSpPr>
            <p:nvPr userDrawn="1"/>
          </p:nvSpPr>
          <p:spPr bwMode="auto">
            <a:xfrm>
              <a:off x="5156" y="3509"/>
              <a:ext cx="71" cy="83"/>
            </a:xfrm>
            <a:custGeom>
              <a:avLst/>
              <a:gdLst>
                <a:gd name="T0" fmla="*/ 3 w 19"/>
                <a:gd name="T1" fmla="*/ 7 h 22"/>
                <a:gd name="T2" fmla="*/ 0 w 19"/>
                <a:gd name="T3" fmla="*/ 4 h 22"/>
                <a:gd name="T4" fmla="*/ 0 w 19"/>
                <a:gd name="T5" fmla="*/ 4 h 22"/>
                <a:gd name="T6" fmla="*/ 0 w 19"/>
                <a:gd name="T7" fmla="*/ 3 h 22"/>
                <a:gd name="T8" fmla="*/ 3 w 19"/>
                <a:gd name="T9" fmla="*/ 3 h 22"/>
                <a:gd name="T10" fmla="*/ 8 w 19"/>
                <a:gd name="T11" fmla="*/ 1 h 22"/>
                <a:gd name="T12" fmla="*/ 12 w 19"/>
                <a:gd name="T13" fmla="*/ 0 h 22"/>
                <a:gd name="T14" fmla="*/ 14 w 19"/>
                <a:gd name="T15" fmla="*/ 3 h 22"/>
                <a:gd name="T16" fmla="*/ 13 w 19"/>
                <a:gd name="T17" fmla="*/ 4 h 22"/>
                <a:gd name="T18" fmla="*/ 10 w 19"/>
                <a:gd name="T19" fmla="*/ 2 h 22"/>
                <a:gd name="T20" fmla="*/ 7 w 19"/>
                <a:gd name="T21" fmla="*/ 2 h 22"/>
                <a:gd name="T22" fmla="*/ 5 w 19"/>
                <a:gd name="T23" fmla="*/ 3 h 22"/>
                <a:gd name="T24" fmla="*/ 5 w 19"/>
                <a:gd name="T25" fmla="*/ 4 h 22"/>
                <a:gd name="T26" fmla="*/ 6 w 19"/>
                <a:gd name="T27" fmla="*/ 10 h 22"/>
                <a:gd name="T28" fmla="*/ 7 w 19"/>
                <a:gd name="T29" fmla="*/ 10 h 22"/>
                <a:gd name="T30" fmla="*/ 9 w 19"/>
                <a:gd name="T31" fmla="*/ 10 h 22"/>
                <a:gd name="T32" fmla="*/ 11 w 19"/>
                <a:gd name="T33" fmla="*/ 9 h 22"/>
                <a:gd name="T34" fmla="*/ 12 w 19"/>
                <a:gd name="T35" fmla="*/ 8 h 22"/>
                <a:gd name="T36" fmla="*/ 12 w 19"/>
                <a:gd name="T37" fmla="*/ 7 h 22"/>
                <a:gd name="T38" fmla="*/ 13 w 19"/>
                <a:gd name="T39" fmla="*/ 7 h 22"/>
                <a:gd name="T40" fmla="*/ 13 w 19"/>
                <a:gd name="T41" fmla="*/ 9 h 22"/>
                <a:gd name="T42" fmla="*/ 14 w 19"/>
                <a:gd name="T43" fmla="*/ 12 h 22"/>
                <a:gd name="T44" fmla="*/ 13 w 19"/>
                <a:gd name="T45" fmla="*/ 12 h 22"/>
                <a:gd name="T46" fmla="*/ 13 w 19"/>
                <a:gd name="T47" fmla="*/ 11 h 22"/>
                <a:gd name="T48" fmla="*/ 12 w 19"/>
                <a:gd name="T49" fmla="*/ 10 h 22"/>
                <a:gd name="T50" fmla="*/ 9 w 19"/>
                <a:gd name="T51" fmla="*/ 11 h 22"/>
                <a:gd name="T52" fmla="*/ 8 w 19"/>
                <a:gd name="T53" fmla="*/ 11 h 22"/>
                <a:gd name="T54" fmla="*/ 7 w 19"/>
                <a:gd name="T55" fmla="*/ 12 h 22"/>
                <a:gd name="T56" fmla="*/ 8 w 19"/>
                <a:gd name="T57" fmla="*/ 16 h 22"/>
                <a:gd name="T58" fmla="*/ 10 w 19"/>
                <a:gd name="T59" fmla="*/ 19 h 22"/>
                <a:gd name="T60" fmla="*/ 13 w 19"/>
                <a:gd name="T61" fmla="*/ 19 h 22"/>
                <a:gd name="T62" fmla="*/ 17 w 19"/>
                <a:gd name="T63" fmla="*/ 17 h 22"/>
                <a:gd name="T64" fmla="*/ 18 w 19"/>
                <a:gd name="T65" fmla="*/ 14 h 22"/>
                <a:gd name="T66" fmla="*/ 19 w 19"/>
                <a:gd name="T67" fmla="*/ 14 h 22"/>
                <a:gd name="T68" fmla="*/ 19 w 19"/>
                <a:gd name="T69" fmla="*/ 18 h 22"/>
                <a:gd name="T70" fmla="*/ 11 w 19"/>
                <a:gd name="T71" fmla="*/ 20 h 22"/>
                <a:gd name="T72" fmla="*/ 8 w 19"/>
                <a:gd name="T73" fmla="*/ 21 h 22"/>
                <a:gd name="T74" fmla="*/ 5 w 19"/>
                <a:gd name="T75" fmla="*/ 22 h 22"/>
                <a:gd name="T76" fmla="*/ 4 w 19"/>
                <a:gd name="T77" fmla="*/ 22 h 22"/>
                <a:gd name="T78" fmla="*/ 5 w 19"/>
                <a:gd name="T79" fmla="*/ 21 h 22"/>
                <a:gd name="T80" fmla="*/ 6 w 19"/>
                <a:gd name="T81" fmla="*/ 17 h 22"/>
                <a:gd name="T82" fmla="*/ 3 w 19"/>
                <a:gd name="T83" fmla="*/ 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" h="22">
                  <a:moveTo>
                    <a:pt x="3" y="7"/>
                  </a:moveTo>
                  <a:cubicBezTo>
                    <a:pt x="2" y="4"/>
                    <a:pt x="2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0" y="0"/>
                    <a:pt x="12" y="0"/>
                    <a:pt x="12" y="0"/>
                  </a:cubicBezTo>
                  <a:cubicBezTo>
                    <a:pt x="12" y="0"/>
                    <a:pt x="13" y="2"/>
                    <a:pt x="14" y="3"/>
                  </a:cubicBezTo>
                  <a:cubicBezTo>
                    <a:pt x="14" y="4"/>
                    <a:pt x="13" y="4"/>
                    <a:pt x="13" y="4"/>
                  </a:cubicBezTo>
                  <a:cubicBezTo>
                    <a:pt x="12" y="3"/>
                    <a:pt x="12" y="2"/>
                    <a:pt x="10" y="2"/>
                  </a:cubicBezTo>
                  <a:cubicBezTo>
                    <a:pt x="9" y="2"/>
                    <a:pt x="9" y="2"/>
                    <a:pt x="7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5" y="4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1" y="9"/>
                    <a:pt x="11" y="9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8"/>
                    <a:pt x="13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2" y="10"/>
                    <a:pt x="12" y="10"/>
                  </a:cubicBezTo>
                  <a:cubicBezTo>
                    <a:pt x="11" y="10"/>
                    <a:pt x="11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8"/>
                    <a:pt x="9" y="19"/>
                    <a:pt x="10" y="19"/>
                  </a:cubicBezTo>
                  <a:cubicBezTo>
                    <a:pt x="10" y="19"/>
                    <a:pt x="11" y="20"/>
                    <a:pt x="13" y="19"/>
                  </a:cubicBezTo>
                  <a:cubicBezTo>
                    <a:pt x="15" y="18"/>
                    <a:pt x="16" y="18"/>
                    <a:pt x="17" y="17"/>
                  </a:cubicBezTo>
                  <a:cubicBezTo>
                    <a:pt x="17" y="17"/>
                    <a:pt x="18" y="1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19" y="15"/>
                    <a:pt x="19" y="18"/>
                    <a:pt x="19" y="18"/>
                  </a:cubicBezTo>
                  <a:cubicBezTo>
                    <a:pt x="16" y="19"/>
                    <a:pt x="13" y="20"/>
                    <a:pt x="11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7" y="22"/>
                    <a:pt x="6" y="22"/>
                    <a:pt x="5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7" y="21"/>
                    <a:pt x="7" y="20"/>
                    <a:pt x="6" y="17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1" name="Freeform 37"/>
            <p:cNvSpPr>
              <a:spLocks noEditPoints="1"/>
            </p:cNvSpPr>
            <p:nvPr userDrawn="1"/>
          </p:nvSpPr>
          <p:spPr bwMode="auto">
            <a:xfrm>
              <a:off x="5242" y="3502"/>
              <a:ext cx="72" cy="75"/>
            </a:xfrm>
            <a:custGeom>
              <a:avLst/>
              <a:gdLst>
                <a:gd name="T0" fmla="*/ 6 w 19"/>
                <a:gd name="T1" fmla="*/ 9 h 20"/>
                <a:gd name="T2" fmla="*/ 6 w 19"/>
                <a:gd name="T3" fmla="*/ 10 h 20"/>
                <a:gd name="T4" fmla="*/ 8 w 19"/>
                <a:gd name="T5" fmla="*/ 10 h 20"/>
                <a:gd name="T6" fmla="*/ 11 w 19"/>
                <a:gd name="T7" fmla="*/ 9 h 20"/>
                <a:gd name="T8" fmla="*/ 12 w 19"/>
                <a:gd name="T9" fmla="*/ 5 h 20"/>
                <a:gd name="T10" fmla="*/ 8 w 19"/>
                <a:gd name="T11" fmla="*/ 1 h 20"/>
                <a:gd name="T12" fmla="*/ 6 w 19"/>
                <a:gd name="T13" fmla="*/ 2 h 20"/>
                <a:gd name="T14" fmla="*/ 6 w 19"/>
                <a:gd name="T15" fmla="*/ 9 h 20"/>
                <a:gd name="T16" fmla="*/ 3 w 19"/>
                <a:gd name="T17" fmla="*/ 5 h 20"/>
                <a:gd name="T18" fmla="*/ 2 w 19"/>
                <a:gd name="T19" fmla="*/ 1 h 20"/>
                <a:gd name="T20" fmla="*/ 1 w 19"/>
                <a:gd name="T21" fmla="*/ 1 h 20"/>
                <a:gd name="T22" fmla="*/ 1 w 19"/>
                <a:gd name="T23" fmla="*/ 0 h 20"/>
                <a:gd name="T24" fmla="*/ 8 w 19"/>
                <a:gd name="T25" fmla="*/ 0 h 20"/>
                <a:gd name="T26" fmla="*/ 13 w 19"/>
                <a:gd name="T27" fmla="*/ 1 h 20"/>
                <a:gd name="T28" fmla="*/ 15 w 19"/>
                <a:gd name="T29" fmla="*/ 5 h 20"/>
                <a:gd name="T30" fmla="*/ 11 w 19"/>
                <a:gd name="T31" fmla="*/ 10 h 20"/>
                <a:gd name="T32" fmla="*/ 11 w 19"/>
                <a:gd name="T33" fmla="*/ 11 h 20"/>
                <a:gd name="T34" fmla="*/ 17 w 19"/>
                <a:gd name="T35" fmla="*/ 19 h 20"/>
                <a:gd name="T36" fmla="*/ 19 w 19"/>
                <a:gd name="T37" fmla="*/ 19 h 20"/>
                <a:gd name="T38" fmla="*/ 19 w 19"/>
                <a:gd name="T39" fmla="*/ 20 h 20"/>
                <a:gd name="T40" fmla="*/ 18 w 19"/>
                <a:gd name="T41" fmla="*/ 20 h 20"/>
                <a:gd name="T42" fmla="*/ 12 w 19"/>
                <a:gd name="T43" fmla="*/ 16 h 20"/>
                <a:gd name="T44" fmla="*/ 9 w 19"/>
                <a:gd name="T45" fmla="*/ 12 h 20"/>
                <a:gd name="T46" fmla="*/ 7 w 19"/>
                <a:gd name="T47" fmla="*/ 11 h 20"/>
                <a:gd name="T48" fmla="*/ 6 w 19"/>
                <a:gd name="T49" fmla="*/ 11 h 20"/>
                <a:gd name="T50" fmla="*/ 6 w 19"/>
                <a:gd name="T51" fmla="*/ 15 h 20"/>
                <a:gd name="T52" fmla="*/ 7 w 19"/>
                <a:gd name="T53" fmla="*/ 19 h 20"/>
                <a:gd name="T54" fmla="*/ 8 w 19"/>
                <a:gd name="T55" fmla="*/ 19 h 20"/>
                <a:gd name="T56" fmla="*/ 8 w 19"/>
                <a:gd name="T57" fmla="*/ 20 h 20"/>
                <a:gd name="T58" fmla="*/ 4 w 19"/>
                <a:gd name="T59" fmla="*/ 19 h 20"/>
                <a:gd name="T60" fmla="*/ 1 w 19"/>
                <a:gd name="T61" fmla="*/ 20 h 20"/>
                <a:gd name="T62" fmla="*/ 1 w 19"/>
                <a:gd name="T63" fmla="*/ 19 h 20"/>
                <a:gd name="T64" fmla="*/ 1 w 19"/>
                <a:gd name="T65" fmla="*/ 19 h 20"/>
                <a:gd name="T66" fmla="*/ 3 w 19"/>
                <a:gd name="T67" fmla="*/ 15 h 20"/>
                <a:gd name="T68" fmla="*/ 3 w 19"/>
                <a:gd name="T6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" h="20">
                  <a:moveTo>
                    <a:pt x="6" y="9"/>
                  </a:moveTo>
                  <a:cubicBezTo>
                    <a:pt x="6" y="9"/>
                    <a:pt x="6" y="10"/>
                    <a:pt x="6" y="10"/>
                  </a:cubicBezTo>
                  <a:cubicBezTo>
                    <a:pt x="6" y="10"/>
                    <a:pt x="6" y="10"/>
                    <a:pt x="8" y="10"/>
                  </a:cubicBezTo>
                  <a:cubicBezTo>
                    <a:pt x="9" y="10"/>
                    <a:pt x="10" y="10"/>
                    <a:pt x="11" y="9"/>
                  </a:cubicBezTo>
                  <a:cubicBezTo>
                    <a:pt x="12" y="9"/>
                    <a:pt x="12" y="7"/>
                    <a:pt x="12" y="5"/>
                  </a:cubicBezTo>
                  <a:cubicBezTo>
                    <a:pt x="12" y="3"/>
                    <a:pt x="11" y="1"/>
                    <a:pt x="8" y="1"/>
                  </a:cubicBezTo>
                  <a:cubicBezTo>
                    <a:pt x="6" y="1"/>
                    <a:pt x="6" y="1"/>
                    <a:pt x="6" y="2"/>
                  </a:cubicBezTo>
                  <a:lnTo>
                    <a:pt x="6" y="9"/>
                  </a:lnTo>
                  <a:close/>
                  <a:moveTo>
                    <a:pt x="3" y="5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3" y="0"/>
                    <a:pt x="5" y="0"/>
                    <a:pt x="8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5" y="3"/>
                    <a:pt x="15" y="5"/>
                  </a:cubicBezTo>
                  <a:cubicBezTo>
                    <a:pt x="15" y="8"/>
                    <a:pt x="13" y="9"/>
                    <a:pt x="11" y="10"/>
                  </a:cubicBezTo>
                  <a:cubicBezTo>
                    <a:pt x="11" y="10"/>
                    <a:pt x="11" y="10"/>
                    <a:pt x="11" y="11"/>
                  </a:cubicBezTo>
                  <a:cubicBezTo>
                    <a:pt x="14" y="14"/>
                    <a:pt x="15" y="17"/>
                    <a:pt x="17" y="19"/>
                  </a:cubicBezTo>
                  <a:cubicBezTo>
                    <a:pt x="18" y="19"/>
                    <a:pt x="18" y="19"/>
                    <a:pt x="19" y="19"/>
                  </a:cubicBezTo>
                  <a:cubicBezTo>
                    <a:pt x="19" y="19"/>
                    <a:pt x="19" y="20"/>
                    <a:pt x="19" y="20"/>
                  </a:cubicBezTo>
                  <a:cubicBezTo>
                    <a:pt x="19" y="20"/>
                    <a:pt x="19" y="20"/>
                    <a:pt x="18" y="20"/>
                  </a:cubicBezTo>
                  <a:cubicBezTo>
                    <a:pt x="15" y="20"/>
                    <a:pt x="14" y="19"/>
                    <a:pt x="12" y="16"/>
                  </a:cubicBezTo>
                  <a:cubicBezTo>
                    <a:pt x="11" y="15"/>
                    <a:pt x="10" y="13"/>
                    <a:pt x="9" y="12"/>
                  </a:cubicBezTo>
                  <a:cubicBezTo>
                    <a:pt x="9" y="11"/>
                    <a:pt x="8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8"/>
                    <a:pt x="6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20"/>
                    <a:pt x="8" y="20"/>
                  </a:cubicBezTo>
                  <a:cubicBezTo>
                    <a:pt x="7" y="20"/>
                    <a:pt x="6" y="19"/>
                    <a:pt x="4" y="19"/>
                  </a:cubicBezTo>
                  <a:cubicBezTo>
                    <a:pt x="3" y="19"/>
                    <a:pt x="2" y="20"/>
                    <a:pt x="1" y="20"/>
                  </a:cubicBezTo>
                  <a:cubicBezTo>
                    <a:pt x="1" y="19"/>
                    <a:pt x="0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3" y="18"/>
                    <a:pt x="3" y="1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2" name="Freeform 38"/>
            <p:cNvSpPr>
              <a:spLocks/>
            </p:cNvSpPr>
            <p:nvPr userDrawn="1"/>
          </p:nvSpPr>
          <p:spPr bwMode="auto">
            <a:xfrm>
              <a:off x="5336" y="3513"/>
              <a:ext cx="60" cy="79"/>
            </a:xfrm>
            <a:custGeom>
              <a:avLst/>
              <a:gdLst>
                <a:gd name="T0" fmla="*/ 4 w 16"/>
                <a:gd name="T1" fmla="*/ 20 h 21"/>
                <a:gd name="T2" fmla="*/ 0 w 16"/>
                <a:gd name="T3" fmla="*/ 18 h 21"/>
                <a:gd name="T4" fmla="*/ 1 w 16"/>
                <a:gd name="T5" fmla="*/ 14 h 21"/>
                <a:gd name="T6" fmla="*/ 1 w 16"/>
                <a:gd name="T7" fmla="*/ 14 h 21"/>
                <a:gd name="T8" fmla="*/ 5 w 16"/>
                <a:gd name="T9" fmla="*/ 19 h 21"/>
                <a:gd name="T10" fmla="*/ 10 w 16"/>
                <a:gd name="T11" fmla="*/ 17 h 21"/>
                <a:gd name="T12" fmla="*/ 8 w 16"/>
                <a:gd name="T13" fmla="*/ 13 h 21"/>
                <a:gd name="T14" fmla="*/ 6 w 16"/>
                <a:gd name="T15" fmla="*/ 10 h 21"/>
                <a:gd name="T16" fmla="*/ 5 w 16"/>
                <a:gd name="T17" fmla="*/ 4 h 21"/>
                <a:gd name="T18" fmla="*/ 12 w 16"/>
                <a:gd name="T19" fmla="*/ 1 h 21"/>
                <a:gd name="T20" fmla="*/ 15 w 16"/>
                <a:gd name="T21" fmla="*/ 2 h 21"/>
                <a:gd name="T22" fmla="*/ 15 w 16"/>
                <a:gd name="T23" fmla="*/ 3 h 21"/>
                <a:gd name="T24" fmla="*/ 15 w 16"/>
                <a:gd name="T25" fmla="*/ 6 h 21"/>
                <a:gd name="T26" fmla="*/ 14 w 16"/>
                <a:gd name="T27" fmla="*/ 6 h 21"/>
                <a:gd name="T28" fmla="*/ 11 w 16"/>
                <a:gd name="T29" fmla="*/ 2 h 21"/>
                <a:gd name="T30" fmla="*/ 7 w 16"/>
                <a:gd name="T31" fmla="*/ 4 h 21"/>
                <a:gd name="T32" fmla="*/ 8 w 16"/>
                <a:gd name="T33" fmla="*/ 8 h 21"/>
                <a:gd name="T34" fmla="*/ 10 w 16"/>
                <a:gd name="T35" fmla="*/ 10 h 21"/>
                <a:gd name="T36" fmla="*/ 12 w 16"/>
                <a:gd name="T37" fmla="*/ 17 h 21"/>
                <a:gd name="T38" fmla="*/ 4 w 16"/>
                <a:gd name="T39" fmla="*/ 2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" h="21">
                  <a:moveTo>
                    <a:pt x="4" y="20"/>
                  </a:moveTo>
                  <a:cubicBezTo>
                    <a:pt x="2" y="19"/>
                    <a:pt x="1" y="18"/>
                    <a:pt x="0" y="18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3"/>
                    <a:pt x="1" y="13"/>
                    <a:pt x="1" y="14"/>
                  </a:cubicBezTo>
                  <a:cubicBezTo>
                    <a:pt x="1" y="15"/>
                    <a:pt x="2" y="18"/>
                    <a:pt x="5" y="19"/>
                  </a:cubicBezTo>
                  <a:cubicBezTo>
                    <a:pt x="7" y="20"/>
                    <a:pt x="9" y="19"/>
                    <a:pt x="10" y="17"/>
                  </a:cubicBezTo>
                  <a:cubicBezTo>
                    <a:pt x="10" y="16"/>
                    <a:pt x="10" y="15"/>
                    <a:pt x="8" y="1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4" y="7"/>
                    <a:pt x="5" y="4"/>
                  </a:cubicBezTo>
                  <a:cubicBezTo>
                    <a:pt x="6" y="2"/>
                    <a:pt x="8" y="0"/>
                    <a:pt x="12" y="1"/>
                  </a:cubicBezTo>
                  <a:cubicBezTo>
                    <a:pt x="13" y="1"/>
                    <a:pt x="14" y="2"/>
                    <a:pt x="15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4"/>
                    <a:pt x="15" y="5"/>
                    <a:pt x="15" y="6"/>
                  </a:cubicBezTo>
                  <a:cubicBezTo>
                    <a:pt x="15" y="7"/>
                    <a:pt x="14" y="7"/>
                    <a:pt x="14" y="6"/>
                  </a:cubicBezTo>
                  <a:cubicBezTo>
                    <a:pt x="14" y="5"/>
                    <a:pt x="14" y="3"/>
                    <a:pt x="11" y="2"/>
                  </a:cubicBezTo>
                  <a:cubicBezTo>
                    <a:pt x="9" y="1"/>
                    <a:pt x="7" y="3"/>
                    <a:pt x="7" y="4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12"/>
                    <a:pt x="13" y="14"/>
                    <a:pt x="12" y="17"/>
                  </a:cubicBezTo>
                  <a:cubicBezTo>
                    <a:pt x="11" y="20"/>
                    <a:pt x="8" y="21"/>
                    <a:pt x="4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3" name="Freeform 39"/>
            <p:cNvSpPr>
              <a:spLocks/>
            </p:cNvSpPr>
            <p:nvPr userDrawn="1"/>
          </p:nvSpPr>
          <p:spPr bwMode="auto">
            <a:xfrm>
              <a:off x="5404" y="3547"/>
              <a:ext cx="60" cy="75"/>
            </a:xfrm>
            <a:custGeom>
              <a:avLst/>
              <a:gdLst>
                <a:gd name="T0" fmla="*/ 10 w 16"/>
                <a:gd name="T1" fmla="*/ 5 h 20"/>
                <a:gd name="T2" fmla="*/ 10 w 16"/>
                <a:gd name="T3" fmla="*/ 1 h 20"/>
                <a:gd name="T4" fmla="*/ 10 w 16"/>
                <a:gd name="T5" fmla="*/ 0 h 20"/>
                <a:gd name="T6" fmla="*/ 10 w 16"/>
                <a:gd name="T7" fmla="*/ 0 h 20"/>
                <a:gd name="T8" fmla="*/ 13 w 16"/>
                <a:gd name="T9" fmla="*/ 2 h 20"/>
                <a:gd name="T10" fmla="*/ 16 w 16"/>
                <a:gd name="T11" fmla="*/ 3 h 20"/>
                <a:gd name="T12" fmla="*/ 16 w 16"/>
                <a:gd name="T13" fmla="*/ 4 h 20"/>
                <a:gd name="T14" fmla="*/ 15 w 16"/>
                <a:gd name="T15" fmla="*/ 4 h 20"/>
                <a:gd name="T16" fmla="*/ 12 w 16"/>
                <a:gd name="T17" fmla="*/ 6 h 20"/>
                <a:gd name="T18" fmla="*/ 6 w 16"/>
                <a:gd name="T19" fmla="*/ 15 h 20"/>
                <a:gd name="T20" fmla="*/ 6 w 16"/>
                <a:gd name="T21" fmla="*/ 19 h 20"/>
                <a:gd name="T22" fmla="*/ 6 w 16"/>
                <a:gd name="T23" fmla="*/ 19 h 20"/>
                <a:gd name="T24" fmla="*/ 6 w 16"/>
                <a:gd name="T25" fmla="*/ 20 h 20"/>
                <a:gd name="T26" fmla="*/ 3 w 16"/>
                <a:gd name="T27" fmla="*/ 18 h 20"/>
                <a:gd name="T28" fmla="*/ 0 w 16"/>
                <a:gd name="T29" fmla="*/ 16 h 20"/>
                <a:gd name="T30" fmla="*/ 0 w 16"/>
                <a:gd name="T31" fmla="*/ 16 h 20"/>
                <a:gd name="T32" fmla="*/ 1 w 16"/>
                <a:gd name="T33" fmla="*/ 16 h 20"/>
                <a:gd name="T34" fmla="*/ 4 w 16"/>
                <a:gd name="T35" fmla="*/ 14 h 20"/>
                <a:gd name="T36" fmla="*/ 10 w 16"/>
                <a:gd name="T3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0">
                  <a:moveTo>
                    <a:pt x="10" y="5"/>
                  </a:moveTo>
                  <a:cubicBezTo>
                    <a:pt x="11" y="2"/>
                    <a:pt x="12" y="2"/>
                    <a:pt x="10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ubicBezTo>
                    <a:pt x="14" y="2"/>
                    <a:pt x="15" y="3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3"/>
                    <a:pt x="12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8"/>
                    <a:pt x="4" y="18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20"/>
                    <a:pt x="6" y="20"/>
                    <a:pt x="6" y="20"/>
                  </a:cubicBezTo>
                  <a:cubicBezTo>
                    <a:pt x="5" y="19"/>
                    <a:pt x="4" y="19"/>
                    <a:pt x="3" y="18"/>
                  </a:cubicBezTo>
                  <a:cubicBezTo>
                    <a:pt x="2" y="17"/>
                    <a:pt x="1" y="1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3" y="16"/>
                    <a:pt x="4" y="1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4" name="Freeform 40"/>
            <p:cNvSpPr>
              <a:spLocks/>
            </p:cNvSpPr>
            <p:nvPr userDrawn="1"/>
          </p:nvSpPr>
          <p:spPr bwMode="auto">
            <a:xfrm>
              <a:off x="5460" y="3588"/>
              <a:ext cx="90" cy="87"/>
            </a:xfrm>
            <a:custGeom>
              <a:avLst/>
              <a:gdLst>
                <a:gd name="T0" fmla="*/ 7 w 24"/>
                <a:gd name="T1" fmla="*/ 17 h 23"/>
                <a:gd name="T2" fmla="*/ 6 w 24"/>
                <a:gd name="T3" fmla="*/ 21 h 23"/>
                <a:gd name="T4" fmla="*/ 6 w 24"/>
                <a:gd name="T5" fmla="*/ 22 h 23"/>
                <a:gd name="T6" fmla="*/ 6 w 24"/>
                <a:gd name="T7" fmla="*/ 22 h 23"/>
                <a:gd name="T8" fmla="*/ 3 w 24"/>
                <a:gd name="T9" fmla="*/ 20 h 23"/>
                <a:gd name="T10" fmla="*/ 0 w 24"/>
                <a:gd name="T11" fmla="*/ 17 h 23"/>
                <a:gd name="T12" fmla="*/ 1 w 24"/>
                <a:gd name="T13" fmla="*/ 16 h 23"/>
                <a:gd name="T14" fmla="*/ 2 w 24"/>
                <a:gd name="T15" fmla="*/ 17 h 23"/>
                <a:gd name="T16" fmla="*/ 6 w 24"/>
                <a:gd name="T17" fmla="*/ 16 h 23"/>
                <a:gd name="T18" fmla="*/ 15 w 24"/>
                <a:gd name="T19" fmla="*/ 7 h 23"/>
                <a:gd name="T20" fmla="*/ 15 w 24"/>
                <a:gd name="T21" fmla="*/ 5 h 23"/>
                <a:gd name="T22" fmla="*/ 14 w 24"/>
                <a:gd name="T23" fmla="*/ 4 h 23"/>
                <a:gd name="T24" fmla="*/ 11 w 24"/>
                <a:gd name="T25" fmla="*/ 2 h 23"/>
                <a:gd name="T26" fmla="*/ 9 w 24"/>
                <a:gd name="T27" fmla="*/ 3 h 23"/>
                <a:gd name="T28" fmla="*/ 8 w 24"/>
                <a:gd name="T29" fmla="*/ 2 h 23"/>
                <a:gd name="T30" fmla="*/ 12 w 24"/>
                <a:gd name="T31" fmla="*/ 0 h 23"/>
                <a:gd name="T32" fmla="*/ 13 w 24"/>
                <a:gd name="T33" fmla="*/ 0 h 23"/>
                <a:gd name="T34" fmla="*/ 14 w 24"/>
                <a:gd name="T35" fmla="*/ 3 h 23"/>
                <a:gd name="T36" fmla="*/ 22 w 24"/>
                <a:gd name="T37" fmla="*/ 11 h 23"/>
                <a:gd name="T38" fmla="*/ 24 w 24"/>
                <a:gd name="T39" fmla="*/ 12 h 23"/>
                <a:gd name="T40" fmla="*/ 24 w 24"/>
                <a:gd name="T41" fmla="*/ 13 h 23"/>
                <a:gd name="T42" fmla="*/ 21 w 24"/>
                <a:gd name="T43" fmla="*/ 16 h 23"/>
                <a:gd name="T44" fmla="*/ 20 w 24"/>
                <a:gd name="T45" fmla="*/ 15 h 23"/>
                <a:gd name="T46" fmla="*/ 21 w 24"/>
                <a:gd name="T47" fmla="*/ 13 h 23"/>
                <a:gd name="T48" fmla="*/ 20 w 24"/>
                <a:gd name="T49" fmla="*/ 10 h 23"/>
                <a:gd name="T50" fmla="*/ 18 w 24"/>
                <a:gd name="T51" fmla="*/ 9 h 23"/>
                <a:gd name="T52" fmla="*/ 17 w 24"/>
                <a:gd name="T53" fmla="*/ 9 h 23"/>
                <a:gd name="T54" fmla="*/ 7 w 24"/>
                <a:gd name="T5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4" h="23">
                  <a:moveTo>
                    <a:pt x="7" y="17"/>
                  </a:moveTo>
                  <a:cubicBezTo>
                    <a:pt x="5" y="20"/>
                    <a:pt x="5" y="20"/>
                    <a:pt x="6" y="2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3"/>
                    <a:pt x="6" y="22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2" y="19"/>
                    <a:pt x="2" y="18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8"/>
                    <a:pt x="3" y="18"/>
                    <a:pt x="6" y="1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3"/>
                    <a:pt x="12" y="2"/>
                    <a:pt x="11" y="2"/>
                  </a:cubicBezTo>
                  <a:cubicBezTo>
                    <a:pt x="10" y="2"/>
                    <a:pt x="10" y="2"/>
                    <a:pt x="9" y="3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"/>
                    <a:pt x="13" y="2"/>
                    <a:pt x="14" y="3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3"/>
                    <a:pt x="24" y="12"/>
                  </a:cubicBezTo>
                  <a:cubicBezTo>
                    <a:pt x="24" y="12"/>
                    <a:pt x="24" y="13"/>
                    <a:pt x="24" y="13"/>
                  </a:cubicBezTo>
                  <a:cubicBezTo>
                    <a:pt x="23" y="13"/>
                    <a:pt x="21" y="15"/>
                    <a:pt x="21" y="16"/>
                  </a:cubicBezTo>
                  <a:cubicBezTo>
                    <a:pt x="21" y="16"/>
                    <a:pt x="20" y="15"/>
                    <a:pt x="20" y="15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1" y="12"/>
                    <a:pt x="21" y="11"/>
                    <a:pt x="20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7" y="9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5" name="Freeform 41"/>
            <p:cNvSpPr>
              <a:spLocks noEditPoints="1"/>
            </p:cNvSpPr>
            <p:nvPr userDrawn="1"/>
          </p:nvSpPr>
          <p:spPr bwMode="auto">
            <a:xfrm>
              <a:off x="5501" y="3693"/>
              <a:ext cx="87" cy="68"/>
            </a:xfrm>
            <a:custGeom>
              <a:avLst/>
              <a:gdLst>
                <a:gd name="T0" fmla="*/ 12 w 23"/>
                <a:gd name="T1" fmla="*/ 3 h 18"/>
                <a:gd name="T2" fmla="*/ 11 w 23"/>
                <a:gd name="T3" fmla="*/ 4 h 18"/>
                <a:gd name="T4" fmla="*/ 13 w 23"/>
                <a:gd name="T5" fmla="*/ 7 h 18"/>
                <a:gd name="T6" fmla="*/ 14 w 23"/>
                <a:gd name="T7" fmla="*/ 7 h 18"/>
                <a:gd name="T8" fmla="*/ 18 w 23"/>
                <a:gd name="T9" fmla="*/ 4 h 18"/>
                <a:gd name="T10" fmla="*/ 19 w 23"/>
                <a:gd name="T11" fmla="*/ 2 h 18"/>
                <a:gd name="T12" fmla="*/ 19 w 23"/>
                <a:gd name="T13" fmla="*/ 2 h 18"/>
                <a:gd name="T14" fmla="*/ 17 w 23"/>
                <a:gd name="T15" fmla="*/ 2 h 18"/>
                <a:gd name="T16" fmla="*/ 12 w 23"/>
                <a:gd name="T17" fmla="*/ 3 h 18"/>
                <a:gd name="T18" fmla="*/ 12 w 23"/>
                <a:gd name="T19" fmla="*/ 9 h 18"/>
                <a:gd name="T20" fmla="*/ 12 w 23"/>
                <a:gd name="T21" fmla="*/ 8 h 18"/>
                <a:gd name="T22" fmla="*/ 10 w 23"/>
                <a:gd name="T23" fmla="*/ 4 h 18"/>
                <a:gd name="T24" fmla="*/ 9 w 23"/>
                <a:gd name="T25" fmla="*/ 3 h 18"/>
                <a:gd name="T26" fmla="*/ 6 w 23"/>
                <a:gd name="T27" fmla="*/ 4 h 18"/>
                <a:gd name="T28" fmla="*/ 3 w 23"/>
                <a:gd name="T29" fmla="*/ 4 h 18"/>
                <a:gd name="T30" fmla="*/ 3 w 23"/>
                <a:gd name="T31" fmla="*/ 5 h 18"/>
                <a:gd name="T32" fmla="*/ 3 w 23"/>
                <a:gd name="T33" fmla="*/ 6 h 18"/>
                <a:gd name="T34" fmla="*/ 3 w 23"/>
                <a:gd name="T35" fmla="*/ 6 h 18"/>
                <a:gd name="T36" fmla="*/ 1 w 23"/>
                <a:gd name="T37" fmla="*/ 3 h 18"/>
                <a:gd name="T38" fmla="*/ 0 w 23"/>
                <a:gd name="T39" fmla="*/ 1 h 18"/>
                <a:gd name="T40" fmla="*/ 1 w 23"/>
                <a:gd name="T41" fmla="*/ 1 h 18"/>
                <a:gd name="T42" fmla="*/ 1 w 23"/>
                <a:gd name="T43" fmla="*/ 1 h 18"/>
                <a:gd name="T44" fmla="*/ 3 w 23"/>
                <a:gd name="T45" fmla="*/ 2 h 18"/>
                <a:gd name="T46" fmla="*/ 10 w 23"/>
                <a:gd name="T47" fmla="*/ 2 h 18"/>
                <a:gd name="T48" fmla="*/ 19 w 23"/>
                <a:gd name="T49" fmla="*/ 1 h 18"/>
                <a:gd name="T50" fmla="*/ 21 w 23"/>
                <a:gd name="T51" fmla="*/ 1 h 18"/>
                <a:gd name="T52" fmla="*/ 23 w 23"/>
                <a:gd name="T53" fmla="*/ 2 h 18"/>
                <a:gd name="T54" fmla="*/ 23 w 23"/>
                <a:gd name="T55" fmla="*/ 2 h 18"/>
                <a:gd name="T56" fmla="*/ 20 w 23"/>
                <a:gd name="T57" fmla="*/ 5 h 18"/>
                <a:gd name="T58" fmla="*/ 11 w 23"/>
                <a:gd name="T59" fmla="*/ 14 h 18"/>
                <a:gd name="T60" fmla="*/ 9 w 23"/>
                <a:gd name="T61" fmla="*/ 17 h 18"/>
                <a:gd name="T62" fmla="*/ 9 w 23"/>
                <a:gd name="T63" fmla="*/ 18 h 18"/>
                <a:gd name="T64" fmla="*/ 8 w 23"/>
                <a:gd name="T65" fmla="*/ 18 h 18"/>
                <a:gd name="T66" fmla="*/ 7 w 23"/>
                <a:gd name="T67" fmla="*/ 15 h 18"/>
                <a:gd name="T68" fmla="*/ 5 w 23"/>
                <a:gd name="T69" fmla="*/ 12 h 18"/>
                <a:gd name="T70" fmla="*/ 6 w 23"/>
                <a:gd name="T71" fmla="*/ 12 h 18"/>
                <a:gd name="T72" fmla="*/ 7 w 23"/>
                <a:gd name="T73" fmla="*/ 12 h 18"/>
                <a:gd name="T74" fmla="*/ 7 w 23"/>
                <a:gd name="T75" fmla="*/ 13 h 18"/>
                <a:gd name="T76" fmla="*/ 9 w 23"/>
                <a:gd name="T77" fmla="*/ 12 h 18"/>
                <a:gd name="T78" fmla="*/ 12 w 23"/>
                <a:gd name="T7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8">
                  <a:moveTo>
                    <a:pt x="12" y="3"/>
                  </a:moveTo>
                  <a:cubicBezTo>
                    <a:pt x="11" y="3"/>
                    <a:pt x="11" y="3"/>
                    <a:pt x="11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4" y="7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2"/>
                    <a:pt x="17" y="2"/>
                  </a:cubicBezTo>
                  <a:lnTo>
                    <a:pt x="12" y="3"/>
                  </a:lnTo>
                  <a:close/>
                  <a:moveTo>
                    <a:pt x="12" y="9"/>
                  </a:moveTo>
                  <a:cubicBezTo>
                    <a:pt x="12" y="9"/>
                    <a:pt x="12" y="9"/>
                    <a:pt x="12" y="8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2" y="5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5" y="2"/>
                    <a:pt x="7" y="2"/>
                    <a:pt x="1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0" y="1"/>
                    <a:pt x="21" y="1"/>
                    <a:pt x="21" y="1"/>
                  </a:cubicBezTo>
                  <a:cubicBezTo>
                    <a:pt x="21" y="1"/>
                    <a:pt x="22" y="1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3"/>
                    <a:pt x="21" y="4"/>
                    <a:pt x="2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6"/>
                    <a:pt x="8" y="16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8" y="18"/>
                  </a:cubicBezTo>
                  <a:cubicBezTo>
                    <a:pt x="8" y="17"/>
                    <a:pt x="8" y="16"/>
                    <a:pt x="7" y="15"/>
                  </a:cubicBezTo>
                  <a:cubicBezTo>
                    <a:pt x="6" y="14"/>
                    <a:pt x="6" y="13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8" y="13"/>
                    <a:pt x="9" y="12"/>
                  </a:cubicBezTo>
                  <a:lnTo>
                    <a:pt x="12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6" name="Freeform 42"/>
            <p:cNvSpPr>
              <a:spLocks/>
            </p:cNvSpPr>
            <p:nvPr userDrawn="1"/>
          </p:nvSpPr>
          <p:spPr bwMode="auto">
            <a:xfrm>
              <a:off x="5539" y="3776"/>
              <a:ext cx="75" cy="49"/>
            </a:xfrm>
            <a:custGeom>
              <a:avLst/>
              <a:gdLst>
                <a:gd name="T0" fmla="*/ 0 w 20"/>
                <a:gd name="T1" fmla="*/ 7 h 13"/>
                <a:gd name="T2" fmla="*/ 0 w 20"/>
                <a:gd name="T3" fmla="*/ 3 h 13"/>
                <a:gd name="T4" fmla="*/ 4 w 20"/>
                <a:gd name="T5" fmla="*/ 1 h 13"/>
                <a:gd name="T6" fmla="*/ 5 w 20"/>
                <a:gd name="T7" fmla="*/ 2 h 13"/>
                <a:gd name="T8" fmla="*/ 1 w 20"/>
                <a:gd name="T9" fmla="*/ 8 h 13"/>
                <a:gd name="T10" fmla="*/ 5 w 20"/>
                <a:gd name="T11" fmla="*/ 11 h 13"/>
                <a:gd name="T12" fmla="*/ 9 w 20"/>
                <a:gd name="T13" fmla="*/ 8 h 13"/>
                <a:gd name="T14" fmla="*/ 10 w 20"/>
                <a:gd name="T15" fmla="*/ 5 h 13"/>
                <a:gd name="T16" fmla="*/ 14 w 20"/>
                <a:gd name="T17" fmla="*/ 1 h 13"/>
                <a:gd name="T18" fmla="*/ 20 w 20"/>
                <a:gd name="T19" fmla="*/ 6 h 13"/>
                <a:gd name="T20" fmla="*/ 20 w 20"/>
                <a:gd name="T21" fmla="*/ 9 h 13"/>
                <a:gd name="T22" fmla="*/ 20 w 20"/>
                <a:gd name="T23" fmla="*/ 10 h 13"/>
                <a:gd name="T24" fmla="*/ 17 w 20"/>
                <a:gd name="T25" fmla="*/ 11 h 13"/>
                <a:gd name="T26" fmla="*/ 17 w 20"/>
                <a:gd name="T27" fmla="*/ 10 h 13"/>
                <a:gd name="T28" fmla="*/ 19 w 20"/>
                <a:gd name="T29" fmla="*/ 6 h 13"/>
                <a:gd name="T30" fmla="*/ 16 w 20"/>
                <a:gd name="T31" fmla="*/ 3 h 13"/>
                <a:gd name="T32" fmla="*/ 12 w 20"/>
                <a:gd name="T33" fmla="*/ 6 h 13"/>
                <a:gd name="T34" fmla="*/ 11 w 20"/>
                <a:gd name="T35" fmla="*/ 8 h 13"/>
                <a:gd name="T36" fmla="*/ 6 w 20"/>
                <a:gd name="T37" fmla="*/ 13 h 13"/>
                <a:gd name="T38" fmla="*/ 0 w 20"/>
                <a:gd name="T3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13">
                  <a:moveTo>
                    <a:pt x="0" y="7"/>
                  </a:moveTo>
                  <a:cubicBezTo>
                    <a:pt x="0" y="5"/>
                    <a:pt x="0" y="3"/>
                    <a:pt x="0" y="3"/>
                  </a:cubicBezTo>
                  <a:cubicBezTo>
                    <a:pt x="1" y="2"/>
                    <a:pt x="3" y="1"/>
                    <a:pt x="4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3" y="3"/>
                    <a:pt x="0" y="4"/>
                    <a:pt x="1" y="8"/>
                  </a:cubicBezTo>
                  <a:cubicBezTo>
                    <a:pt x="1" y="10"/>
                    <a:pt x="3" y="11"/>
                    <a:pt x="5" y="11"/>
                  </a:cubicBezTo>
                  <a:cubicBezTo>
                    <a:pt x="6" y="10"/>
                    <a:pt x="7" y="10"/>
                    <a:pt x="9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7" y="0"/>
                    <a:pt x="20" y="2"/>
                    <a:pt x="20" y="6"/>
                  </a:cubicBezTo>
                  <a:cubicBezTo>
                    <a:pt x="20" y="7"/>
                    <a:pt x="20" y="8"/>
                    <a:pt x="20" y="9"/>
                  </a:cubicBezTo>
                  <a:cubicBezTo>
                    <a:pt x="20" y="9"/>
                    <a:pt x="20" y="10"/>
                    <a:pt x="20" y="10"/>
                  </a:cubicBezTo>
                  <a:cubicBezTo>
                    <a:pt x="20" y="10"/>
                    <a:pt x="18" y="11"/>
                    <a:pt x="17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8" y="10"/>
                    <a:pt x="20" y="8"/>
                    <a:pt x="19" y="6"/>
                  </a:cubicBezTo>
                  <a:cubicBezTo>
                    <a:pt x="19" y="3"/>
                    <a:pt x="17" y="2"/>
                    <a:pt x="16" y="3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10"/>
                    <a:pt x="9" y="12"/>
                    <a:pt x="6" y="13"/>
                  </a:cubicBezTo>
                  <a:cubicBezTo>
                    <a:pt x="3" y="13"/>
                    <a:pt x="1" y="11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7" name="Freeform 43"/>
            <p:cNvSpPr>
              <a:spLocks noEditPoints="1"/>
            </p:cNvSpPr>
            <p:nvPr userDrawn="1"/>
          </p:nvSpPr>
          <p:spPr bwMode="auto">
            <a:xfrm>
              <a:off x="4942" y="3911"/>
              <a:ext cx="82" cy="75"/>
            </a:xfrm>
            <a:custGeom>
              <a:avLst/>
              <a:gdLst>
                <a:gd name="T0" fmla="*/ 13 w 22"/>
                <a:gd name="T1" fmla="*/ 8 h 20"/>
                <a:gd name="T2" fmla="*/ 12 w 22"/>
                <a:gd name="T3" fmla="*/ 9 h 20"/>
                <a:gd name="T4" fmla="*/ 18 w 22"/>
                <a:gd name="T5" fmla="*/ 12 h 20"/>
                <a:gd name="T6" fmla="*/ 20 w 22"/>
                <a:gd name="T7" fmla="*/ 7 h 20"/>
                <a:gd name="T8" fmla="*/ 19 w 22"/>
                <a:gd name="T9" fmla="*/ 6 h 20"/>
                <a:gd name="T10" fmla="*/ 18 w 22"/>
                <a:gd name="T11" fmla="*/ 5 h 20"/>
                <a:gd name="T12" fmla="*/ 13 w 22"/>
                <a:gd name="T13" fmla="*/ 8 h 20"/>
                <a:gd name="T14" fmla="*/ 6 w 22"/>
                <a:gd name="T15" fmla="*/ 10 h 20"/>
                <a:gd name="T16" fmla="*/ 4 w 22"/>
                <a:gd name="T17" fmla="*/ 12 h 20"/>
                <a:gd name="T18" fmla="*/ 4 w 22"/>
                <a:gd name="T19" fmla="*/ 14 h 20"/>
                <a:gd name="T20" fmla="*/ 9 w 22"/>
                <a:gd name="T21" fmla="*/ 17 h 20"/>
                <a:gd name="T22" fmla="*/ 12 w 22"/>
                <a:gd name="T23" fmla="*/ 10 h 20"/>
                <a:gd name="T24" fmla="*/ 10 w 22"/>
                <a:gd name="T25" fmla="*/ 8 h 20"/>
                <a:gd name="T26" fmla="*/ 6 w 22"/>
                <a:gd name="T27" fmla="*/ 10 h 20"/>
                <a:gd name="T28" fmla="*/ 16 w 22"/>
                <a:gd name="T29" fmla="*/ 4 h 20"/>
                <a:gd name="T30" fmla="*/ 18 w 22"/>
                <a:gd name="T31" fmla="*/ 2 h 20"/>
                <a:gd name="T32" fmla="*/ 17 w 22"/>
                <a:gd name="T33" fmla="*/ 1 h 20"/>
                <a:gd name="T34" fmla="*/ 18 w 22"/>
                <a:gd name="T35" fmla="*/ 0 h 20"/>
                <a:gd name="T36" fmla="*/ 21 w 22"/>
                <a:gd name="T37" fmla="*/ 6 h 20"/>
                <a:gd name="T38" fmla="*/ 22 w 22"/>
                <a:gd name="T39" fmla="*/ 11 h 20"/>
                <a:gd name="T40" fmla="*/ 19 w 22"/>
                <a:gd name="T41" fmla="*/ 15 h 20"/>
                <a:gd name="T42" fmla="*/ 14 w 22"/>
                <a:gd name="T43" fmla="*/ 13 h 20"/>
                <a:gd name="T44" fmla="*/ 14 w 22"/>
                <a:gd name="T45" fmla="*/ 14 h 20"/>
                <a:gd name="T46" fmla="*/ 11 w 22"/>
                <a:gd name="T47" fmla="*/ 19 h 20"/>
                <a:gd name="T48" fmla="*/ 3 w 22"/>
                <a:gd name="T49" fmla="*/ 14 h 20"/>
                <a:gd name="T50" fmla="*/ 1 w 22"/>
                <a:gd name="T51" fmla="*/ 11 h 20"/>
                <a:gd name="T52" fmla="*/ 0 w 22"/>
                <a:gd name="T53" fmla="*/ 7 h 20"/>
                <a:gd name="T54" fmla="*/ 1 w 22"/>
                <a:gd name="T55" fmla="*/ 7 h 20"/>
                <a:gd name="T56" fmla="*/ 1 w 22"/>
                <a:gd name="T57" fmla="*/ 8 h 20"/>
                <a:gd name="T58" fmla="*/ 5 w 22"/>
                <a:gd name="T59" fmla="*/ 8 h 20"/>
                <a:gd name="T60" fmla="*/ 16 w 22"/>
                <a:gd name="T6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20">
                  <a:moveTo>
                    <a:pt x="13" y="8"/>
                  </a:moveTo>
                  <a:cubicBezTo>
                    <a:pt x="12" y="8"/>
                    <a:pt x="12" y="8"/>
                    <a:pt x="12" y="9"/>
                  </a:cubicBezTo>
                  <a:cubicBezTo>
                    <a:pt x="14" y="12"/>
                    <a:pt x="15" y="13"/>
                    <a:pt x="18" y="12"/>
                  </a:cubicBezTo>
                  <a:cubicBezTo>
                    <a:pt x="20" y="11"/>
                    <a:pt x="21" y="9"/>
                    <a:pt x="20" y="7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9" y="5"/>
                    <a:pt x="19" y="5"/>
                    <a:pt x="18" y="5"/>
                  </a:cubicBezTo>
                  <a:lnTo>
                    <a:pt x="13" y="8"/>
                  </a:lnTo>
                  <a:close/>
                  <a:moveTo>
                    <a:pt x="6" y="10"/>
                  </a:moveTo>
                  <a:cubicBezTo>
                    <a:pt x="5" y="10"/>
                    <a:pt x="4" y="11"/>
                    <a:pt x="4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6"/>
                    <a:pt x="6" y="18"/>
                    <a:pt x="9" y="17"/>
                  </a:cubicBezTo>
                  <a:cubicBezTo>
                    <a:pt x="11" y="16"/>
                    <a:pt x="13" y="14"/>
                    <a:pt x="12" y="10"/>
                  </a:cubicBezTo>
                  <a:cubicBezTo>
                    <a:pt x="11" y="8"/>
                    <a:pt x="11" y="8"/>
                    <a:pt x="10" y="8"/>
                  </a:cubicBezTo>
                  <a:lnTo>
                    <a:pt x="6" y="10"/>
                  </a:lnTo>
                  <a:close/>
                  <a:moveTo>
                    <a:pt x="16" y="4"/>
                  </a:moveTo>
                  <a:cubicBezTo>
                    <a:pt x="18" y="3"/>
                    <a:pt x="18" y="3"/>
                    <a:pt x="18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2"/>
                    <a:pt x="20" y="4"/>
                    <a:pt x="21" y="6"/>
                  </a:cubicBezTo>
                  <a:cubicBezTo>
                    <a:pt x="21" y="8"/>
                    <a:pt x="22" y="10"/>
                    <a:pt x="22" y="11"/>
                  </a:cubicBezTo>
                  <a:cubicBezTo>
                    <a:pt x="21" y="13"/>
                    <a:pt x="21" y="14"/>
                    <a:pt x="19" y="15"/>
                  </a:cubicBezTo>
                  <a:cubicBezTo>
                    <a:pt x="17" y="15"/>
                    <a:pt x="15" y="15"/>
                    <a:pt x="14" y="13"/>
                  </a:cubicBezTo>
                  <a:cubicBezTo>
                    <a:pt x="14" y="13"/>
                    <a:pt x="14" y="13"/>
                    <a:pt x="14" y="14"/>
                  </a:cubicBezTo>
                  <a:cubicBezTo>
                    <a:pt x="14" y="15"/>
                    <a:pt x="14" y="18"/>
                    <a:pt x="11" y="19"/>
                  </a:cubicBezTo>
                  <a:cubicBezTo>
                    <a:pt x="7" y="20"/>
                    <a:pt x="4" y="19"/>
                    <a:pt x="3" y="14"/>
                  </a:cubicBezTo>
                  <a:cubicBezTo>
                    <a:pt x="2" y="13"/>
                    <a:pt x="2" y="12"/>
                    <a:pt x="1" y="11"/>
                  </a:cubicBezTo>
                  <a:cubicBezTo>
                    <a:pt x="1" y="9"/>
                    <a:pt x="1" y="8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5" y="8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8" name="Freeform 44"/>
            <p:cNvSpPr>
              <a:spLocks/>
            </p:cNvSpPr>
            <p:nvPr userDrawn="1"/>
          </p:nvSpPr>
          <p:spPr bwMode="auto">
            <a:xfrm>
              <a:off x="4983" y="3986"/>
              <a:ext cx="86" cy="87"/>
            </a:xfrm>
            <a:custGeom>
              <a:avLst/>
              <a:gdLst>
                <a:gd name="T0" fmla="*/ 13 w 23"/>
                <a:gd name="T1" fmla="*/ 4 h 23"/>
                <a:gd name="T2" fmla="*/ 15 w 23"/>
                <a:gd name="T3" fmla="*/ 1 h 23"/>
                <a:gd name="T4" fmla="*/ 15 w 23"/>
                <a:gd name="T5" fmla="*/ 0 h 23"/>
                <a:gd name="T6" fmla="*/ 16 w 23"/>
                <a:gd name="T7" fmla="*/ 0 h 23"/>
                <a:gd name="T8" fmla="*/ 18 w 23"/>
                <a:gd name="T9" fmla="*/ 3 h 23"/>
                <a:gd name="T10" fmla="*/ 21 w 23"/>
                <a:gd name="T11" fmla="*/ 7 h 23"/>
                <a:gd name="T12" fmla="*/ 23 w 23"/>
                <a:gd name="T13" fmla="*/ 10 h 23"/>
                <a:gd name="T14" fmla="*/ 21 w 23"/>
                <a:gd name="T15" fmla="*/ 13 h 23"/>
                <a:gd name="T16" fmla="*/ 20 w 23"/>
                <a:gd name="T17" fmla="*/ 12 h 23"/>
                <a:gd name="T18" fmla="*/ 21 w 23"/>
                <a:gd name="T19" fmla="*/ 9 h 23"/>
                <a:gd name="T20" fmla="*/ 19 w 23"/>
                <a:gd name="T21" fmla="*/ 7 h 23"/>
                <a:gd name="T22" fmla="*/ 18 w 23"/>
                <a:gd name="T23" fmla="*/ 5 h 23"/>
                <a:gd name="T24" fmla="*/ 17 w 23"/>
                <a:gd name="T25" fmla="*/ 5 h 23"/>
                <a:gd name="T26" fmla="*/ 12 w 23"/>
                <a:gd name="T27" fmla="*/ 8 h 23"/>
                <a:gd name="T28" fmla="*/ 12 w 23"/>
                <a:gd name="T29" fmla="*/ 10 h 23"/>
                <a:gd name="T30" fmla="*/ 13 w 23"/>
                <a:gd name="T31" fmla="*/ 11 h 23"/>
                <a:gd name="T32" fmla="*/ 15 w 23"/>
                <a:gd name="T33" fmla="*/ 13 h 23"/>
                <a:gd name="T34" fmla="*/ 16 w 23"/>
                <a:gd name="T35" fmla="*/ 13 h 23"/>
                <a:gd name="T36" fmla="*/ 17 w 23"/>
                <a:gd name="T37" fmla="*/ 12 h 23"/>
                <a:gd name="T38" fmla="*/ 17 w 23"/>
                <a:gd name="T39" fmla="*/ 13 h 23"/>
                <a:gd name="T40" fmla="*/ 15 w 23"/>
                <a:gd name="T41" fmla="*/ 15 h 23"/>
                <a:gd name="T42" fmla="*/ 13 w 23"/>
                <a:gd name="T43" fmla="*/ 16 h 23"/>
                <a:gd name="T44" fmla="*/ 12 w 23"/>
                <a:gd name="T45" fmla="*/ 16 h 23"/>
                <a:gd name="T46" fmla="*/ 13 w 23"/>
                <a:gd name="T47" fmla="*/ 15 h 23"/>
                <a:gd name="T48" fmla="*/ 13 w 23"/>
                <a:gd name="T49" fmla="*/ 14 h 23"/>
                <a:gd name="T50" fmla="*/ 12 w 23"/>
                <a:gd name="T51" fmla="*/ 12 h 23"/>
                <a:gd name="T52" fmla="*/ 11 w 23"/>
                <a:gd name="T53" fmla="*/ 10 h 23"/>
                <a:gd name="T54" fmla="*/ 10 w 23"/>
                <a:gd name="T55" fmla="*/ 10 h 23"/>
                <a:gd name="T56" fmla="*/ 7 w 23"/>
                <a:gd name="T57" fmla="*/ 12 h 23"/>
                <a:gd name="T58" fmla="*/ 4 w 23"/>
                <a:gd name="T59" fmla="*/ 15 h 23"/>
                <a:gd name="T60" fmla="*/ 6 w 23"/>
                <a:gd name="T61" fmla="*/ 18 h 23"/>
                <a:gd name="T62" fmla="*/ 9 w 23"/>
                <a:gd name="T63" fmla="*/ 21 h 23"/>
                <a:gd name="T64" fmla="*/ 12 w 23"/>
                <a:gd name="T65" fmla="*/ 21 h 23"/>
                <a:gd name="T66" fmla="*/ 13 w 23"/>
                <a:gd name="T67" fmla="*/ 21 h 23"/>
                <a:gd name="T68" fmla="*/ 8 w 23"/>
                <a:gd name="T69" fmla="*/ 23 h 23"/>
                <a:gd name="T70" fmla="*/ 4 w 23"/>
                <a:gd name="T71" fmla="*/ 16 h 23"/>
                <a:gd name="T72" fmla="*/ 2 w 23"/>
                <a:gd name="T73" fmla="*/ 14 h 23"/>
                <a:gd name="T74" fmla="*/ 0 w 23"/>
                <a:gd name="T75" fmla="*/ 11 h 23"/>
                <a:gd name="T76" fmla="*/ 0 w 23"/>
                <a:gd name="T77" fmla="*/ 11 h 23"/>
                <a:gd name="T78" fmla="*/ 1 w 23"/>
                <a:gd name="T79" fmla="*/ 11 h 23"/>
                <a:gd name="T80" fmla="*/ 5 w 23"/>
                <a:gd name="T81" fmla="*/ 11 h 23"/>
                <a:gd name="T82" fmla="*/ 13 w 23"/>
                <a:gd name="T83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" h="23">
                  <a:moveTo>
                    <a:pt x="13" y="4"/>
                  </a:moveTo>
                  <a:cubicBezTo>
                    <a:pt x="16" y="3"/>
                    <a:pt x="16" y="2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9"/>
                    <a:pt x="23" y="10"/>
                    <a:pt x="23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1" y="11"/>
                    <a:pt x="22" y="10"/>
                    <a:pt x="21" y="9"/>
                  </a:cubicBezTo>
                  <a:cubicBezTo>
                    <a:pt x="21" y="8"/>
                    <a:pt x="20" y="8"/>
                    <a:pt x="19" y="7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4"/>
                    <a:pt x="17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9"/>
                    <a:pt x="11" y="9"/>
                    <a:pt x="12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3"/>
                    <a:pt x="15" y="13"/>
                  </a:cubicBezTo>
                  <a:cubicBezTo>
                    <a:pt x="15" y="13"/>
                    <a:pt x="15" y="13"/>
                    <a:pt x="16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3"/>
                    <a:pt x="17" y="13"/>
                  </a:cubicBezTo>
                  <a:cubicBezTo>
                    <a:pt x="17" y="13"/>
                    <a:pt x="16" y="14"/>
                    <a:pt x="15" y="15"/>
                  </a:cubicBezTo>
                  <a:cubicBezTo>
                    <a:pt x="14" y="15"/>
                    <a:pt x="13" y="16"/>
                    <a:pt x="13" y="16"/>
                  </a:cubicBezTo>
                  <a:cubicBezTo>
                    <a:pt x="13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4" y="14"/>
                    <a:pt x="13" y="14"/>
                  </a:cubicBezTo>
                  <a:cubicBezTo>
                    <a:pt x="13" y="13"/>
                    <a:pt x="13" y="13"/>
                    <a:pt x="12" y="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0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3"/>
                    <a:pt x="5" y="14"/>
                    <a:pt x="4" y="15"/>
                  </a:cubicBezTo>
                  <a:cubicBezTo>
                    <a:pt x="4" y="15"/>
                    <a:pt x="5" y="16"/>
                    <a:pt x="6" y="18"/>
                  </a:cubicBezTo>
                  <a:cubicBezTo>
                    <a:pt x="7" y="20"/>
                    <a:pt x="8" y="20"/>
                    <a:pt x="9" y="21"/>
                  </a:cubicBezTo>
                  <a:cubicBezTo>
                    <a:pt x="9" y="21"/>
                    <a:pt x="11" y="21"/>
                    <a:pt x="12" y="21"/>
                  </a:cubicBezTo>
                  <a:cubicBezTo>
                    <a:pt x="12" y="21"/>
                    <a:pt x="13" y="21"/>
                    <a:pt x="13" y="21"/>
                  </a:cubicBezTo>
                  <a:cubicBezTo>
                    <a:pt x="12" y="22"/>
                    <a:pt x="9" y="23"/>
                    <a:pt x="8" y="23"/>
                  </a:cubicBezTo>
                  <a:cubicBezTo>
                    <a:pt x="7" y="21"/>
                    <a:pt x="5" y="19"/>
                    <a:pt x="4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3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3"/>
                    <a:pt x="2" y="13"/>
                    <a:pt x="5" y="11"/>
                  </a:cubicBezTo>
                  <a:lnTo>
                    <a:pt x="13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69" name="Freeform 45"/>
            <p:cNvSpPr>
              <a:spLocks noEditPoints="1"/>
            </p:cNvSpPr>
            <p:nvPr userDrawn="1"/>
          </p:nvSpPr>
          <p:spPr bwMode="auto">
            <a:xfrm>
              <a:off x="5047" y="4046"/>
              <a:ext cx="79" cy="98"/>
            </a:xfrm>
            <a:custGeom>
              <a:avLst/>
              <a:gdLst>
                <a:gd name="T0" fmla="*/ 10 w 21"/>
                <a:gd name="T1" fmla="*/ 10 h 26"/>
                <a:gd name="T2" fmla="*/ 10 w 21"/>
                <a:gd name="T3" fmla="*/ 10 h 26"/>
                <a:gd name="T4" fmla="*/ 11 w 21"/>
                <a:gd name="T5" fmla="*/ 12 h 26"/>
                <a:gd name="T6" fmla="*/ 14 w 21"/>
                <a:gd name="T7" fmla="*/ 13 h 26"/>
                <a:gd name="T8" fmla="*/ 17 w 21"/>
                <a:gd name="T9" fmla="*/ 11 h 26"/>
                <a:gd name="T10" fmla="*/ 16 w 21"/>
                <a:gd name="T11" fmla="*/ 4 h 26"/>
                <a:gd name="T12" fmla="*/ 14 w 21"/>
                <a:gd name="T13" fmla="*/ 4 h 26"/>
                <a:gd name="T14" fmla="*/ 10 w 21"/>
                <a:gd name="T15" fmla="*/ 10 h 26"/>
                <a:gd name="T16" fmla="*/ 11 w 21"/>
                <a:gd name="T17" fmla="*/ 5 h 26"/>
                <a:gd name="T18" fmla="*/ 12 w 21"/>
                <a:gd name="T19" fmla="*/ 1 h 26"/>
                <a:gd name="T20" fmla="*/ 11 w 21"/>
                <a:gd name="T21" fmla="*/ 1 h 26"/>
                <a:gd name="T22" fmla="*/ 11 w 21"/>
                <a:gd name="T23" fmla="*/ 0 h 26"/>
                <a:gd name="T24" fmla="*/ 17 w 21"/>
                <a:gd name="T25" fmla="*/ 4 h 26"/>
                <a:gd name="T26" fmla="*/ 20 w 21"/>
                <a:gd name="T27" fmla="*/ 7 h 26"/>
                <a:gd name="T28" fmla="*/ 20 w 21"/>
                <a:gd name="T29" fmla="*/ 12 h 26"/>
                <a:gd name="T30" fmla="*/ 14 w 21"/>
                <a:gd name="T31" fmla="*/ 14 h 26"/>
                <a:gd name="T32" fmla="*/ 14 w 21"/>
                <a:gd name="T33" fmla="*/ 14 h 26"/>
                <a:gd name="T34" fmla="*/ 14 w 21"/>
                <a:gd name="T35" fmla="*/ 24 h 26"/>
                <a:gd name="T36" fmla="*/ 15 w 21"/>
                <a:gd name="T37" fmla="*/ 26 h 26"/>
                <a:gd name="T38" fmla="*/ 15 w 21"/>
                <a:gd name="T39" fmla="*/ 26 h 26"/>
                <a:gd name="T40" fmla="*/ 14 w 21"/>
                <a:gd name="T41" fmla="*/ 26 h 26"/>
                <a:gd name="T42" fmla="*/ 11 w 21"/>
                <a:gd name="T43" fmla="*/ 19 h 26"/>
                <a:gd name="T44" fmla="*/ 11 w 21"/>
                <a:gd name="T45" fmla="*/ 14 h 26"/>
                <a:gd name="T46" fmla="*/ 10 w 21"/>
                <a:gd name="T47" fmla="*/ 12 h 26"/>
                <a:gd name="T48" fmla="*/ 9 w 21"/>
                <a:gd name="T49" fmla="*/ 12 h 26"/>
                <a:gd name="T50" fmla="*/ 6 w 21"/>
                <a:gd name="T51" fmla="*/ 15 h 26"/>
                <a:gd name="T52" fmla="*/ 6 w 21"/>
                <a:gd name="T53" fmla="*/ 19 h 26"/>
                <a:gd name="T54" fmla="*/ 6 w 21"/>
                <a:gd name="T55" fmla="*/ 19 h 26"/>
                <a:gd name="T56" fmla="*/ 6 w 21"/>
                <a:gd name="T57" fmla="*/ 20 h 26"/>
                <a:gd name="T58" fmla="*/ 3 w 21"/>
                <a:gd name="T59" fmla="*/ 18 h 26"/>
                <a:gd name="T60" fmla="*/ 0 w 21"/>
                <a:gd name="T61" fmla="*/ 15 h 26"/>
                <a:gd name="T62" fmla="*/ 0 w 21"/>
                <a:gd name="T63" fmla="*/ 15 h 26"/>
                <a:gd name="T64" fmla="*/ 1 w 21"/>
                <a:gd name="T65" fmla="*/ 15 h 26"/>
                <a:gd name="T66" fmla="*/ 4 w 21"/>
                <a:gd name="T67" fmla="*/ 13 h 26"/>
                <a:gd name="T68" fmla="*/ 11 w 21"/>
                <a:gd name="T6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26">
                  <a:moveTo>
                    <a:pt x="10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1"/>
                    <a:pt x="11" y="12"/>
                  </a:cubicBezTo>
                  <a:cubicBezTo>
                    <a:pt x="12" y="12"/>
                    <a:pt x="13" y="13"/>
                    <a:pt x="14" y="13"/>
                  </a:cubicBezTo>
                  <a:cubicBezTo>
                    <a:pt x="15" y="13"/>
                    <a:pt x="16" y="12"/>
                    <a:pt x="17" y="11"/>
                  </a:cubicBezTo>
                  <a:cubicBezTo>
                    <a:pt x="19" y="9"/>
                    <a:pt x="19" y="6"/>
                    <a:pt x="16" y="4"/>
                  </a:cubicBezTo>
                  <a:cubicBezTo>
                    <a:pt x="15" y="3"/>
                    <a:pt x="15" y="3"/>
                    <a:pt x="14" y="4"/>
                  </a:cubicBezTo>
                  <a:lnTo>
                    <a:pt x="10" y="10"/>
                  </a:lnTo>
                  <a:close/>
                  <a:moveTo>
                    <a:pt x="11" y="5"/>
                  </a:moveTo>
                  <a:cubicBezTo>
                    <a:pt x="12" y="2"/>
                    <a:pt x="13" y="2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1"/>
                    <a:pt x="15" y="2"/>
                    <a:pt x="17" y="4"/>
                  </a:cubicBezTo>
                  <a:cubicBezTo>
                    <a:pt x="18" y="5"/>
                    <a:pt x="20" y="6"/>
                    <a:pt x="20" y="7"/>
                  </a:cubicBezTo>
                  <a:cubicBezTo>
                    <a:pt x="21" y="9"/>
                    <a:pt x="21" y="10"/>
                    <a:pt x="20" y="12"/>
                  </a:cubicBezTo>
                  <a:cubicBezTo>
                    <a:pt x="18" y="14"/>
                    <a:pt x="16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9"/>
                    <a:pt x="13" y="22"/>
                    <a:pt x="14" y="24"/>
                  </a:cubicBezTo>
                  <a:cubicBezTo>
                    <a:pt x="14" y="25"/>
                    <a:pt x="14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4" y="26"/>
                    <a:pt x="14" y="26"/>
                  </a:cubicBezTo>
                  <a:cubicBezTo>
                    <a:pt x="12" y="24"/>
                    <a:pt x="11" y="23"/>
                    <a:pt x="11" y="19"/>
                  </a:cubicBezTo>
                  <a:cubicBezTo>
                    <a:pt x="11" y="18"/>
                    <a:pt x="11" y="16"/>
                    <a:pt x="11" y="14"/>
                  </a:cubicBezTo>
                  <a:cubicBezTo>
                    <a:pt x="11" y="13"/>
                    <a:pt x="11" y="13"/>
                    <a:pt x="10" y="12"/>
                  </a:cubicBezTo>
                  <a:cubicBezTo>
                    <a:pt x="9" y="11"/>
                    <a:pt x="9" y="11"/>
                    <a:pt x="9" y="12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7"/>
                    <a:pt x="4" y="1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19"/>
                    <a:pt x="4" y="18"/>
                    <a:pt x="3" y="18"/>
                  </a:cubicBezTo>
                  <a:cubicBezTo>
                    <a:pt x="2" y="17"/>
                    <a:pt x="1" y="16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3" y="16"/>
                    <a:pt x="4" y="13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0" name="Freeform 46"/>
            <p:cNvSpPr>
              <a:spLocks/>
            </p:cNvSpPr>
            <p:nvPr userDrawn="1"/>
          </p:nvSpPr>
          <p:spPr bwMode="auto">
            <a:xfrm>
              <a:off x="5141" y="4099"/>
              <a:ext cx="75" cy="79"/>
            </a:xfrm>
            <a:custGeom>
              <a:avLst/>
              <a:gdLst>
                <a:gd name="T0" fmla="*/ 16 w 20"/>
                <a:gd name="T1" fmla="*/ 19 h 21"/>
                <a:gd name="T2" fmla="*/ 16 w 20"/>
                <a:gd name="T3" fmla="*/ 21 h 21"/>
                <a:gd name="T4" fmla="*/ 15 w 20"/>
                <a:gd name="T5" fmla="*/ 21 h 21"/>
                <a:gd name="T6" fmla="*/ 14 w 20"/>
                <a:gd name="T7" fmla="*/ 21 h 21"/>
                <a:gd name="T8" fmla="*/ 9 w 20"/>
                <a:gd name="T9" fmla="*/ 20 h 21"/>
                <a:gd name="T10" fmla="*/ 1 w 20"/>
                <a:gd name="T11" fmla="*/ 14 h 21"/>
                <a:gd name="T12" fmla="*/ 1 w 20"/>
                <a:gd name="T13" fmla="*/ 7 h 21"/>
                <a:gd name="T14" fmla="*/ 5 w 20"/>
                <a:gd name="T15" fmla="*/ 1 h 21"/>
                <a:gd name="T16" fmla="*/ 15 w 20"/>
                <a:gd name="T17" fmla="*/ 1 h 21"/>
                <a:gd name="T18" fmla="*/ 19 w 20"/>
                <a:gd name="T19" fmla="*/ 3 h 21"/>
                <a:gd name="T20" fmla="*/ 20 w 20"/>
                <a:gd name="T21" fmla="*/ 3 h 21"/>
                <a:gd name="T22" fmla="*/ 19 w 20"/>
                <a:gd name="T23" fmla="*/ 8 h 21"/>
                <a:gd name="T24" fmla="*/ 19 w 20"/>
                <a:gd name="T25" fmla="*/ 7 h 21"/>
                <a:gd name="T26" fmla="*/ 14 w 20"/>
                <a:gd name="T27" fmla="*/ 2 h 21"/>
                <a:gd name="T28" fmla="*/ 4 w 20"/>
                <a:gd name="T29" fmla="*/ 7 h 21"/>
                <a:gd name="T30" fmla="*/ 9 w 20"/>
                <a:gd name="T31" fmla="*/ 19 h 21"/>
                <a:gd name="T32" fmla="*/ 12 w 20"/>
                <a:gd name="T33" fmla="*/ 20 h 21"/>
                <a:gd name="T34" fmla="*/ 13 w 20"/>
                <a:gd name="T35" fmla="*/ 18 h 21"/>
                <a:gd name="T36" fmla="*/ 14 w 20"/>
                <a:gd name="T37" fmla="*/ 17 h 21"/>
                <a:gd name="T38" fmla="*/ 13 w 20"/>
                <a:gd name="T39" fmla="*/ 14 h 21"/>
                <a:gd name="T40" fmla="*/ 11 w 20"/>
                <a:gd name="T41" fmla="*/ 13 h 21"/>
                <a:gd name="T42" fmla="*/ 12 w 20"/>
                <a:gd name="T43" fmla="*/ 12 h 21"/>
                <a:gd name="T44" fmla="*/ 16 w 20"/>
                <a:gd name="T45" fmla="*/ 14 h 21"/>
                <a:gd name="T46" fmla="*/ 19 w 20"/>
                <a:gd name="T47" fmla="*/ 15 h 21"/>
                <a:gd name="T48" fmla="*/ 18 w 20"/>
                <a:gd name="T49" fmla="*/ 15 h 21"/>
                <a:gd name="T50" fmla="*/ 18 w 20"/>
                <a:gd name="T51" fmla="*/ 15 h 21"/>
                <a:gd name="T52" fmla="*/ 16 w 20"/>
                <a:gd name="T53" fmla="*/ 17 h 21"/>
                <a:gd name="T54" fmla="*/ 16 w 20"/>
                <a:gd name="T5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" h="21">
                  <a:moveTo>
                    <a:pt x="16" y="19"/>
                  </a:moveTo>
                  <a:cubicBezTo>
                    <a:pt x="15" y="20"/>
                    <a:pt x="15" y="21"/>
                    <a:pt x="16" y="21"/>
                  </a:cubicBezTo>
                  <a:cubicBezTo>
                    <a:pt x="16" y="21"/>
                    <a:pt x="16" y="21"/>
                    <a:pt x="15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2" y="21"/>
                    <a:pt x="10" y="21"/>
                    <a:pt x="9" y="20"/>
                  </a:cubicBezTo>
                  <a:cubicBezTo>
                    <a:pt x="5" y="19"/>
                    <a:pt x="3" y="17"/>
                    <a:pt x="1" y="14"/>
                  </a:cubicBezTo>
                  <a:cubicBezTo>
                    <a:pt x="0" y="12"/>
                    <a:pt x="0" y="10"/>
                    <a:pt x="1" y="7"/>
                  </a:cubicBezTo>
                  <a:cubicBezTo>
                    <a:pt x="2" y="5"/>
                    <a:pt x="3" y="3"/>
                    <a:pt x="5" y="1"/>
                  </a:cubicBezTo>
                  <a:cubicBezTo>
                    <a:pt x="8" y="0"/>
                    <a:pt x="11" y="0"/>
                    <a:pt x="15" y="1"/>
                  </a:cubicBezTo>
                  <a:cubicBezTo>
                    <a:pt x="17" y="2"/>
                    <a:pt x="18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4"/>
                    <a:pt x="20" y="6"/>
                    <a:pt x="19" y="8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4"/>
                    <a:pt x="17" y="3"/>
                    <a:pt x="14" y="2"/>
                  </a:cubicBezTo>
                  <a:cubicBezTo>
                    <a:pt x="9" y="0"/>
                    <a:pt x="5" y="3"/>
                    <a:pt x="4" y="7"/>
                  </a:cubicBezTo>
                  <a:cubicBezTo>
                    <a:pt x="2" y="13"/>
                    <a:pt x="3" y="18"/>
                    <a:pt x="9" y="19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3" y="19"/>
                    <a:pt x="13" y="19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5"/>
                    <a:pt x="14" y="14"/>
                    <a:pt x="13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3" y="13"/>
                    <a:pt x="14" y="13"/>
                    <a:pt x="16" y="14"/>
                  </a:cubicBezTo>
                  <a:cubicBezTo>
                    <a:pt x="17" y="14"/>
                    <a:pt x="18" y="15"/>
                    <a:pt x="19" y="15"/>
                  </a:cubicBezTo>
                  <a:cubicBezTo>
                    <a:pt x="19" y="15"/>
                    <a:pt x="19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6"/>
                    <a:pt x="16" y="17"/>
                  </a:cubicBezTo>
                  <a:lnTo>
                    <a:pt x="16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1" name="Freeform 47"/>
            <p:cNvSpPr>
              <a:spLocks/>
            </p:cNvSpPr>
            <p:nvPr userDrawn="1"/>
          </p:nvSpPr>
          <p:spPr bwMode="auto">
            <a:xfrm>
              <a:off x="5242" y="4114"/>
              <a:ext cx="64" cy="75"/>
            </a:xfrm>
            <a:custGeom>
              <a:avLst/>
              <a:gdLst>
                <a:gd name="T0" fmla="*/ 3 w 17"/>
                <a:gd name="T1" fmla="*/ 5 h 20"/>
                <a:gd name="T2" fmla="*/ 2 w 17"/>
                <a:gd name="T3" fmla="*/ 1 h 20"/>
                <a:gd name="T4" fmla="*/ 1 w 17"/>
                <a:gd name="T5" fmla="*/ 1 h 20"/>
                <a:gd name="T6" fmla="*/ 1 w 17"/>
                <a:gd name="T7" fmla="*/ 0 h 20"/>
                <a:gd name="T8" fmla="*/ 5 w 17"/>
                <a:gd name="T9" fmla="*/ 0 h 20"/>
                <a:gd name="T10" fmla="*/ 10 w 17"/>
                <a:gd name="T11" fmla="*/ 0 h 20"/>
                <a:gd name="T12" fmla="*/ 14 w 17"/>
                <a:gd name="T13" fmla="*/ 0 h 20"/>
                <a:gd name="T14" fmla="*/ 15 w 17"/>
                <a:gd name="T15" fmla="*/ 4 h 20"/>
                <a:gd name="T16" fmla="*/ 14 w 17"/>
                <a:gd name="T17" fmla="*/ 4 h 20"/>
                <a:gd name="T18" fmla="*/ 12 w 17"/>
                <a:gd name="T19" fmla="*/ 1 h 20"/>
                <a:gd name="T20" fmla="*/ 9 w 17"/>
                <a:gd name="T21" fmla="*/ 1 h 20"/>
                <a:gd name="T22" fmla="*/ 7 w 17"/>
                <a:gd name="T23" fmla="*/ 1 h 20"/>
                <a:gd name="T24" fmla="*/ 6 w 17"/>
                <a:gd name="T25" fmla="*/ 2 h 20"/>
                <a:gd name="T26" fmla="*/ 6 w 17"/>
                <a:gd name="T27" fmla="*/ 8 h 20"/>
                <a:gd name="T28" fmla="*/ 7 w 17"/>
                <a:gd name="T29" fmla="*/ 9 h 20"/>
                <a:gd name="T30" fmla="*/ 8 w 17"/>
                <a:gd name="T31" fmla="*/ 9 h 20"/>
                <a:gd name="T32" fmla="*/ 11 w 17"/>
                <a:gd name="T33" fmla="*/ 9 h 20"/>
                <a:gd name="T34" fmla="*/ 12 w 17"/>
                <a:gd name="T35" fmla="*/ 8 h 20"/>
                <a:gd name="T36" fmla="*/ 12 w 17"/>
                <a:gd name="T37" fmla="*/ 7 h 20"/>
                <a:gd name="T38" fmla="*/ 13 w 17"/>
                <a:gd name="T39" fmla="*/ 7 h 20"/>
                <a:gd name="T40" fmla="*/ 13 w 17"/>
                <a:gd name="T41" fmla="*/ 10 h 20"/>
                <a:gd name="T42" fmla="*/ 13 w 17"/>
                <a:gd name="T43" fmla="*/ 13 h 20"/>
                <a:gd name="T44" fmla="*/ 12 w 17"/>
                <a:gd name="T45" fmla="*/ 13 h 20"/>
                <a:gd name="T46" fmla="*/ 12 w 17"/>
                <a:gd name="T47" fmla="*/ 11 h 20"/>
                <a:gd name="T48" fmla="*/ 11 w 17"/>
                <a:gd name="T49" fmla="*/ 10 h 20"/>
                <a:gd name="T50" fmla="*/ 8 w 17"/>
                <a:gd name="T51" fmla="*/ 10 h 20"/>
                <a:gd name="T52" fmla="*/ 7 w 17"/>
                <a:gd name="T53" fmla="*/ 10 h 20"/>
                <a:gd name="T54" fmla="*/ 6 w 17"/>
                <a:gd name="T55" fmla="*/ 11 h 20"/>
                <a:gd name="T56" fmla="*/ 6 w 17"/>
                <a:gd name="T57" fmla="*/ 15 h 20"/>
                <a:gd name="T58" fmla="*/ 6 w 17"/>
                <a:gd name="T59" fmla="*/ 18 h 20"/>
                <a:gd name="T60" fmla="*/ 10 w 17"/>
                <a:gd name="T61" fmla="*/ 19 h 20"/>
                <a:gd name="T62" fmla="*/ 14 w 17"/>
                <a:gd name="T63" fmla="*/ 18 h 20"/>
                <a:gd name="T64" fmla="*/ 16 w 17"/>
                <a:gd name="T65" fmla="*/ 16 h 20"/>
                <a:gd name="T66" fmla="*/ 17 w 17"/>
                <a:gd name="T67" fmla="*/ 16 h 20"/>
                <a:gd name="T68" fmla="*/ 15 w 17"/>
                <a:gd name="T69" fmla="*/ 20 h 20"/>
                <a:gd name="T70" fmla="*/ 7 w 17"/>
                <a:gd name="T71" fmla="*/ 20 h 20"/>
                <a:gd name="T72" fmla="*/ 5 w 17"/>
                <a:gd name="T73" fmla="*/ 20 h 20"/>
                <a:gd name="T74" fmla="*/ 1 w 17"/>
                <a:gd name="T75" fmla="*/ 20 h 20"/>
                <a:gd name="T76" fmla="*/ 1 w 17"/>
                <a:gd name="T77" fmla="*/ 19 h 20"/>
                <a:gd name="T78" fmla="*/ 2 w 17"/>
                <a:gd name="T79" fmla="*/ 19 h 20"/>
                <a:gd name="T80" fmla="*/ 3 w 17"/>
                <a:gd name="T81" fmla="*/ 15 h 20"/>
                <a:gd name="T82" fmla="*/ 3 w 17"/>
                <a:gd name="T83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" h="20">
                  <a:moveTo>
                    <a:pt x="3" y="5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4" y="0"/>
                    <a:pt x="14" y="0"/>
                  </a:cubicBezTo>
                  <a:cubicBezTo>
                    <a:pt x="14" y="1"/>
                    <a:pt x="15" y="3"/>
                    <a:pt x="15" y="4"/>
                  </a:cubicBezTo>
                  <a:cubicBezTo>
                    <a:pt x="15" y="4"/>
                    <a:pt x="14" y="4"/>
                    <a:pt x="14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1" y="9"/>
                    <a:pt x="12" y="9"/>
                    <a:pt x="12" y="8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3" y="7"/>
                    <a:pt x="13" y="7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3" y="11"/>
                    <a:pt x="13" y="12"/>
                    <a:pt x="13" y="13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0"/>
                    <a:pt x="11" y="10"/>
                  </a:cubicBezTo>
                  <a:cubicBezTo>
                    <a:pt x="10" y="10"/>
                    <a:pt x="10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7" y="19"/>
                    <a:pt x="7" y="19"/>
                    <a:pt x="10" y="19"/>
                  </a:cubicBezTo>
                  <a:cubicBezTo>
                    <a:pt x="12" y="19"/>
                    <a:pt x="13" y="19"/>
                    <a:pt x="14" y="18"/>
                  </a:cubicBezTo>
                  <a:cubicBezTo>
                    <a:pt x="14" y="18"/>
                    <a:pt x="15" y="17"/>
                    <a:pt x="16" y="16"/>
                  </a:cubicBezTo>
                  <a:cubicBezTo>
                    <a:pt x="16" y="15"/>
                    <a:pt x="16" y="16"/>
                    <a:pt x="17" y="16"/>
                  </a:cubicBezTo>
                  <a:cubicBezTo>
                    <a:pt x="16" y="17"/>
                    <a:pt x="16" y="19"/>
                    <a:pt x="15" y="20"/>
                  </a:cubicBezTo>
                  <a:cubicBezTo>
                    <a:pt x="13" y="20"/>
                    <a:pt x="10" y="20"/>
                    <a:pt x="7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0" y="20"/>
                    <a:pt x="0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8"/>
                    <a:pt x="3" y="1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2" name="Freeform 48"/>
            <p:cNvSpPr>
              <a:spLocks/>
            </p:cNvSpPr>
            <p:nvPr userDrawn="1"/>
          </p:nvSpPr>
          <p:spPr bwMode="auto">
            <a:xfrm>
              <a:off x="5329" y="4084"/>
              <a:ext cx="93" cy="98"/>
            </a:xfrm>
            <a:custGeom>
              <a:avLst/>
              <a:gdLst>
                <a:gd name="T0" fmla="*/ 21 w 25"/>
                <a:gd name="T1" fmla="*/ 8 h 26"/>
                <a:gd name="T2" fmla="*/ 19 w 25"/>
                <a:gd name="T3" fmla="*/ 2 h 26"/>
                <a:gd name="T4" fmla="*/ 20 w 25"/>
                <a:gd name="T5" fmla="*/ 1 h 26"/>
                <a:gd name="T6" fmla="*/ 21 w 25"/>
                <a:gd name="T7" fmla="*/ 1 h 26"/>
                <a:gd name="T8" fmla="*/ 20 w 25"/>
                <a:gd name="T9" fmla="*/ 0 h 26"/>
                <a:gd name="T10" fmla="*/ 17 w 25"/>
                <a:gd name="T11" fmla="*/ 1 h 26"/>
                <a:gd name="T12" fmla="*/ 14 w 25"/>
                <a:gd name="T13" fmla="*/ 2 h 26"/>
                <a:gd name="T14" fmla="*/ 14 w 25"/>
                <a:gd name="T15" fmla="*/ 3 h 26"/>
                <a:gd name="T16" fmla="*/ 15 w 25"/>
                <a:gd name="T17" fmla="*/ 3 h 26"/>
                <a:gd name="T18" fmla="*/ 17 w 25"/>
                <a:gd name="T19" fmla="*/ 3 h 26"/>
                <a:gd name="T20" fmla="*/ 19 w 25"/>
                <a:gd name="T21" fmla="*/ 8 h 26"/>
                <a:gd name="T22" fmla="*/ 22 w 25"/>
                <a:gd name="T23" fmla="*/ 14 h 26"/>
                <a:gd name="T24" fmla="*/ 22 w 25"/>
                <a:gd name="T25" fmla="*/ 15 h 26"/>
                <a:gd name="T26" fmla="*/ 22 w 25"/>
                <a:gd name="T27" fmla="*/ 15 h 26"/>
                <a:gd name="T28" fmla="*/ 16 w 25"/>
                <a:gd name="T29" fmla="*/ 12 h 26"/>
                <a:gd name="T30" fmla="*/ 12 w 25"/>
                <a:gd name="T31" fmla="*/ 10 h 26"/>
                <a:gd name="T32" fmla="*/ 5 w 25"/>
                <a:gd name="T33" fmla="*/ 6 h 26"/>
                <a:gd name="T34" fmla="*/ 4 w 25"/>
                <a:gd name="T35" fmla="*/ 6 h 26"/>
                <a:gd name="T36" fmla="*/ 0 w 25"/>
                <a:gd name="T37" fmla="*/ 8 h 26"/>
                <a:gd name="T38" fmla="*/ 1 w 25"/>
                <a:gd name="T39" fmla="*/ 8 h 26"/>
                <a:gd name="T40" fmla="*/ 1 w 25"/>
                <a:gd name="T41" fmla="*/ 8 h 26"/>
                <a:gd name="T42" fmla="*/ 3 w 25"/>
                <a:gd name="T43" fmla="*/ 8 h 26"/>
                <a:gd name="T44" fmla="*/ 4 w 25"/>
                <a:gd name="T45" fmla="*/ 10 h 26"/>
                <a:gd name="T46" fmla="*/ 7 w 25"/>
                <a:gd name="T47" fmla="*/ 18 h 26"/>
                <a:gd name="T48" fmla="*/ 9 w 25"/>
                <a:gd name="T49" fmla="*/ 24 h 26"/>
                <a:gd name="T50" fmla="*/ 8 w 25"/>
                <a:gd name="T51" fmla="*/ 25 h 26"/>
                <a:gd name="T52" fmla="*/ 7 w 25"/>
                <a:gd name="T53" fmla="*/ 25 h 26"/>
                <a:gd name="T54" fmla="*/ 8 w 25"/>
                <a:gd name="T55" fmla="*/ 26 h 26"/>
                <a:gd name="T56" fmla="*/ 11 w 25"/>
                <a:gd name="T57" fmla="*/ 25 h 26"/>
                <a:gd name="T58" fmla="*/ 14 w 25"/>
                <a:gd name="T59" fmla="*/ 23 h 26"/>
                <a:gd name="T60" fmla="*/ 14 w 25"/>
                <a:gd name="T61" fmla="*/ 23 h 26"/>
                <a:gd name="T62" fmla="*/ 13 w 25"/>
                <a:gd name="T63" fmla="*/ 23 h 26"/>
                <a:gd name="T64" fmla="*/ 11 w 25"/>
                <a:gd name="T65" fmla="*/ 23 h 26"/>
                <a:gd name="T66" fmla="*/ 8 w 25"/>
                <a:gd name="T67" fmla="*/ 17 h 26"/>
                <a:gd name="T68" fmla="*/ 6 w 25"/>
                <a:gd name="T69" fmla="*/ 11 h 26"/>
                <a:gd name="T70" fmla="*/ 6 w 25"/>
                <a:gd name="T71" fmla="*/ 10 h 26"/>
                <a:gd name="T72" fmla="*/ 6 w 25"/>
                <a:gd name="T73" fmla="*/ 10 h 26"/>
                <a:gd name="T74" fmla="*/ 10 w 25"/>
                <a:gd name="T75" fmla="*/ 12 h 26"/>
                <a:gd name="T76" fmla="*/ 19 w 25"/>
                <a:gd name="T77" fmla="*/ 17 h 26"/>
                <a:gd name="T78" fmla="*/ 25 w 25"/>
                <a:gd name="T79" fmla="*/ 20 h 26"/>
                <a:gd name="T80" fmla="*/ 25 w 25"/>
                <a:gd name="T81" fmla="*/ 19 h 26"/>
                <a:gd name="T82" fmla="*/ 23 w 25"/>
                <a:gd name="T83" fmla="*/ 15 h 26"/>
                <a:gd name="T84" fmla="*/ 21 w 25"/>
                <a:gd name="T85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" h="26">
                  <a:moveTo>
                    <a:pt x="21" y="8"/>
                  </a:moveTo>
                  <a:cubicBezTo>
                    <a:pt x="20" y="7"/>
                    <a:pt x="19" y="3"/>
                    <a:pt x="19" y="2"/>
                  </a:cubicBezTo>
                  <a:cubicBezTo>
                    <a:pt x="19" y="2"/>
                    <a:pt x="19" y="1"/>
                    <a:pt x="20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0"/>
                    <a:pt x="20" y="0"/>
                  </a:cubicBezTo>
                  <a:cubicBezTo>
                    <a:pt x="19" y="0"/>
                    <a:pt x="19" y="1"/>
                    <a:pt x="17" y="1"/>
                  </a:cubicBezTo>
                  <a:cubicBezTo>
                    <a:pt x="16" y="2"/>
                    <a:pt x="16" y="2"/>
                    <a:pt x="14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8" y="3"/>
                    <a:pt x="19" y="7"/>
                    <a:pt x="19" y="8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0" y="15"/>
                    <a:pt x="18" y="14"/>
                    <a:pt x="16" y="12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0" y="9"/>
                    <a:pt x="6" y="7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7"/>
                    <a:pt x="2" y="7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9"/>
                    <a:pt x="9" y="23"/>
                    <a:pt x="9" y="24"/>
                  </a:cubicBezTo>
                  <a:cubicBezTo>
                    <a:pt x="9" y="24"/>
                    <a:pt x="9" y="24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6"/>
                    <a:pt x="8" y="26"/>
                  </a:cubicBezTo>
                  <a:cubicBezTo>
                    <a:pt x="9" y="25"/>
                    <a:pt x="9" y="25"/>
                    <a:pt x="11" y="25"/>
                  </a:cubicBezTo>
                  <a:cubicBezTo>
                    <a:pt x="12" y="24"/>
                    <a:pt x="13" y="24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3"/>
                    <a:pt x="11" y="23"/>
                  </a:cubicBezTo>
                  <a:cubicBezTo>
                    <a:pt x="10" y="22"/>
                    <a:pt x="9" y="19"/>
                    <a:pt x="8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1"/>
                    <a:pt x="1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3" y="19"/>
                    <a:pt x="24" y="19"/>
                    <a:pt x="25" y="20"/>
                  </a:cubicBezTo>
                  <a:cubicBezTo>
                    <a:pt x="25" y="20"/>
                    <a:pt x="25" y="20"/>
                    <a:pt x="25" y="19"/>
                  </a:cubicBezTo>
                  <a:cubicBezTo>
                    <a:pt x="25" y="19"/>
                    <a:pt x="23" y="15"/>
                    <a:pt x="23" y="15"/>
                  </a:cubicBezTo>
                  <a:lnTo>
                    <a:pt x="21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3" name="Freeform 49"/>
            <p:cNvSpPr>
              <a:spLocks/>
            </p:cNvSpPr>
            <p:nvPr userDrawn="1"/>
          </p:nvSpPr>
          <p:spPr bwMode="auto">
            <a:xfrm>
              <a:off x="5437" y="4043"/>
              <a:ext cx="68" cy="75"/>
            </a:xfrm>
            <a:custGeom>
              <a:avLst/>
              <a:gdLst>
                <a:gd name="T0" fmla="*/ 15 w 18"/>
                <a:gd name="T1" fmla="*/ 18 h 20"/>
                <a:gd name="T2" fmla="*/ 11 w 18"/>
                <a:gd name="T3" fmla="*/ 20 h 20"/>
                <a:gd name="T4" fmla="*/ 7 w 18"/>
                <a:gd name="T5" fmla="*/ 18 h 20"/>
                <a:gd name="T6" fmla="*/ 8 w 18"/>
                <a:gd name="T7" fmla="*/ 17 h 20"/>
                <a:gd name="T8" fmla="*/ 14 w 18"/>
                <a:gd name="T9" fmla="*/ 17 h 20"/>
                <a:gd name="T10" fmla="*/ 15 w 18"/>
                <a:gd name="T11" fmla="*/ 12 h 20"/>
                <a:gd name="T12" fmla="*/ 11 w 18"/>
                <a:gd name="T13" fmla="*/ 11 h 20"/>
                <a:gd name="T14" fmla="*/ 7 w 18"/>
                <a:gd name="T15" fmla="*/ 11 h 20"/>
                <a:gd name="T16" fmla="*/ 2 w 18"/>
                <a:gd name="T17" fmla="*/ 9 h 20"/>
                <a:gd name="T18" fmla="*/ 3 w 18"/>
                <a:gd name="T19" fmla="*/ 2 h 20"/>
                <a:gd name="T20" fmla="*/ 5 w 18"/>
                <a:gd name="T21" fmla="*/ 0 h 20"/>
                <a:gd name="T22" fmla="*/ 6 w 18"/>
                <a:gd name="T23" fmla="*/ 0 h 20"/>
                <a:gd name="T24" fmla="*/ 9 w 18"/>
                <a:gd name="T25" fmla="*/ 2 h 20"/>
                <a:gd name="T26" fmla="*/ 8 w 18"/>
                <a:gd name="T27" fmla="*/ 3 h 20"/>
                <a:gd name="T28" fmla="*/ 3 w 18"/>
                <a:gd name="T29" fmla="*/ 3 h 20"/>
                <a:gd name="T30" fmla="*/ 3 w 18"/>
                <a:gd name="T31" fmla="*/ 7 h 20"/>
                <a:gd name="T32" fmla="*/ 7 w 18"/>
                <a:gd name="T33" fmla="*/ 9 h 20"/>
                <a:gd name="T34" fmla="*/ 10 w 18"/>
                <a:gd name="T35" fmla="*/ 8 h 20"/>
                <a:gd name="T36" fmla="*/ 16 w 18"/>
                <a:gd name="T37" fmla="*/ 10 h 20"/>
                <a:gd name="T38" fmla="*/ 15 w 18"/>
                <a:gd name="T3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20">
                  <a:moveTo>
                    <a:pt x="15" y="18"/>
                  </a:moveTo>
                  <a:cubicBezTo>
                    <a:pt x="13" y="20"/>
                    <a:pt x="11" y="20"/>
                    <a:pt x="11" y="20"/>
                  </a:cubicBezTo>
                  <a:cubicBezTo>
                    <a:pt x="10" y="20"/>
                    <a:pt x="8" y="19"/>
                    <a:pt x="7" y="18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9" y="18"/>
                    <a:pt x="12" y="20"/>
                    <a:pt x="14" y="17"/>
                  </a:cubicBezTo>
                  <a:cubicBezTo>
                    <a:pt x="16" y="16"/>
                    <a:pt x="16" y="14"/>
                    <a:pt x="15" y="12"/>
                  </a:cubicBezTo>
                  <a:cubicBezTo>
                    <a:pt x="14" y="11"/>
                    <a:pt x="13" y="10"/>
                    <a:pt x="1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1"/>
                    <a:pt x="3" y="11"/>
                    <a:pt x="2" y="9"/>
                  </a:cubicBezTo>
                  <a:cubicBezTo>
                    <a:pt x="0" y="7"/>
                    <a:pt x="0" y="4"/>
                    <a:pt x="3" y="2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1"/>
                    <a:pt x="9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7" y="2"/>
                    <a:pt x="5" y="1"/>
                    <a:pt x="3" y="3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4" y="9"/>
                    <a:pt x="6" y="9"/>
                    <a:pt x="7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8"/>
                    <a:pt x="16" y="10"/>
                  </a:cubicBezTo>
                  <a:cubicBezTo>
                    <a:pt x="18" y="13"/>
                    <a:pt x="18" y="16"/>
                    <a:pt x="1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4" name="Freeform 50"/>
            <p:cNvSpPr>
              <a:spLocks/>
            </p:cNvSpPr>
            <p:nvPr userDrawn="1"/>
          </p:nvSpPr>
          <p:spPr bwMode="auto">
            <a:xfrm>
              <a:off x="5486" y="3990"/>
              <a:ext cx="75" cy="64"/>
            </a:xfrm>
            <a:custGeom>
              <a:avLst/>
              <a:gdLst>
                <a:gd name="T0" fmla="*/ 5 w 20"/>
                <a:gd name="T1" fmla="*/ 7 h 17"/>
                <a:gd name="T2" fmla="*/ 1 w 20"/>
                <a:gd name="T3" fmla="*/ 6 h 17"/>
                <a:gd name="T4" fmla="*/ 0 w 20"/>
                <a:gd name="T5" fmla="*/ 6 h 17"/>
                <a:gd name="T6" fmla="*/ 0 w 20"/>
                <a:gd name="T7" fmla="*/ 6 h 17"/>
                <a:gd name="T8" fmla="*/ 2 w 20"/>
                <a:gd name="T9" fmla="*/ 3 h 17"/>
                <a:gd name="T10" fmla="*/ 4 w 20"/>
                <a:gd name="T11" fmla="*/ 0 h 17"/>
                <a:gd name="T12" fmla="*/ 5 w 20"/>
                <a:gd name="T13" fmla="*/ 0 h 17"/>
                <a:gd name="T14" fmla="*/ 4 w 20"/>
                <a:gd name="T15" fmla="*/ 1 h 17"/>
                <a:gd name="T16" fmla="*/ 6 w 20"/>
                <a:gd name="T17" fmla="*/ 5 h 17"/>
                <a:gd name="T18" fmla="*/ 15 w 20"/>
                <a:gd name="T19" fmla="*/ 11 h 17"/>
                <a:gd name="T20" fmla="*/ 19 w 20"/>
                <a:gd name="T21" fmla="*/ 11 h 17"/>
                <a:gd name="T22" fmla="*/ 19 w 20"/>
                <a:gd name="T23" fmla="*/ 11 h 17"/>
                <a:gd name="T24" fmla="*/ 20 w 20"/>
                <a:gd name="T25" fmla="*/ 11 h 17"/>
                <a:gd name="T26" fmla="*/ 18 w 20"/>
                <a:gd name="T27" fmla="*/ 14 h 17"/>
                <a:gd name="T28" fmla="*/ 16 w 20"/>
                <a:gd name="T29" fmla="*/ 17 h 17"/>
                <a:gd name="T30" fmla="*/ 15 w 20"/>
                <a:gd name="T31" fmla="*/ 17 h 17"/>
                <a:gd name="T32" fmla="*/ 15 w 20"/>
                <a:gd name="T33" fmla="*/ 16 h 17"/>
                <a:gd name="T34" fmla="*/ 13 w 20"/>
                <a:gd name="T35" fmla="*/ 13 h 17"/>
                <a:gd name="T36" fmla="*/ 5 w 20"/>
                <a:gd name="T37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17">
                  <a:moveTo>
                    <a:pt x="5" y="7"/>
                  </a:moveTo>
                  <a:cubicBezTo>
                    <a:pt x="2" y="5"/>
                    <a:pt x="2" y="5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1" y="5"/>
                    <a:pt x="1" y="4"/>
                    <a:pt x="2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4" y="3"/>
                    <a:pt x="6" y="5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7" y="13"/>
                    <a:pt x="18" y="13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3"/>
                    <a:pt x="19" y="13"/>
                    <a:pt x="18" y="14"/>
                  </a:cubicBezTo>
                  <a:cubicBezTo>
                    <a:pt x="17" y="15"/>
                    <a:pt x="17" y="16"/>
                    <a:pt x="16" y="17"/>
                  </a:cubicBezTo>
                  <a:cubicBezTo>
                    <a:pt x="16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3" y="13"/>
                  </a:cubicBezTo>
                  <a:lnTo>
                    <a:pt x="5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5" name="Freeform 51"/>
            <p:cNvSpPr>
              <a:spLocks/>
            </p:cNvSpPr>
            <p:nvPr userDrawn="1"/>
          </p:nvSpPr>
          <p:spPr bwMode="auto">
            <a:xfrm>
              <a:off x="5520" y="3922"/>
              <a:ext cx="79" cy="61"/>
            </a:xfrm>
            <a:custGeom>
              <a:avLst/>
              <a:gdLst>
                <a:gd name="T0" fmla="*/ 20 w 21"/>
                <a:gd name="T1" fmla="*/ 12 h 16"/>
                <a:gd name="T2" fmla="*/ 17 w 21"/>
                <a:gd name="T3" fmla="*/ 16 h 16"/>
                <a:gd name="T4" fmla="*/ 13 w 21"/>
                <a:gd name="T5" fmla="*/ 15 h 16"/>
                <a:gd name="T6" fmla="*/ 14 w 21"/>
                <a:gd name="T7" fmla="*/ 15 h 16"/>
                <a:gd name="T8" fmla="*/ 19 w 21"/>
                <a:gd name="T9" fmla="*/ 12 h 16"/>
                <a:gd name="T10" fmla="*/ 18 w 21"/>
                <a:gd name="T11" fmla="*/ 7 h 16"/>
                <a:gd name="T12" fmla="*/ 13 w 21"/>
                <a:gd name="T13" fmla="*/ 8 h 16"/>
                <a:gd name="T14" fmla="*/ 10 w 21"/>
                <a:gd name="T15" fmla="*/ 10 h 16"/>
                <a:gd name="T16" fmla="*/ 4 w 21"/>
                <a:gd name="T17" fmla="*/ 11 h 16"/>
                <a:gd name="T18" fmla="*/ 2 w 21"/>
                <a:gd name="T19" fmla="*/ 4 h 16"/>
                <a:gd name="T20" fmla="*/ 3 w 21"/>
                <a:gd name="T21" fmla="*/ 1 h 16"/>
                <a:gd name="T22" fmla="*/ 4 w 21"/>
                <a:gd name="T23" fmla="*/ 0 h 16"/>
                <a:gd name="T24" fmla="*/ 7 w 21"/>
                <a:gd name="T25" fmla="*/ 1 h 16"/>
                <a:gd name="T26" fmla="*/ 7 w 21"/>
                <a:gd name="T27" fmla="*/ 2 h 16"/>
                <a:gd name="T28" fmla="*/ 2 w 21"/>
                <a:gd name="T29" fmla="*/ 4 h 16"/>
                <a:gd name="T30" fmla="*/ 4 w 21"/>
                <a:gd name="T31" fmla="*/ 9 h 16"/>
                <a:gd name="T32" fmla="*/ 8 w 21"/>
                <a:gd name="T33" fmla="*/ 8 h 16"/>
                <a:gd name="T34" fmla="*/ 11 w 21"/>
                <a:gd name="T35" fmla="*/ 6 h 16"/>
                <a:gd name="T36" fmla="*/ 17 w 21"/>
                <a:gd name="T37" fmla="*/ 4 h 16"/>
                <a:gd name="T38" fmla="*/ 20 w 21"/>
                <a:gd name="T3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16">
                  <a:moveTo>
                    <a:pt x="20" y="12"/>
                  </a:moveTo>
                  <a:cubicBezTo>
                    <a:pt x="19" y="15"/>
                    <a:pt x="18" y="16"/>
                    <a:pt x="17" y="16"/>
                  </a:cubicBezTo>
                  <a:cubicBezTo>
                    <a:pt x="17" y="16"/>
                    <a:pt x="15" y="16"/>
                    <a:pt x="13" y="15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5" y="15"/>
                    <a:pt x="18" y="15"/>
                    <a:pt x="19" y="12"/>
                  </a:cubicBezTo>
                  <a:cubicBezTo>
                    <a:pt x="20" y="9"/>
                    <a:pt x="19" y="8"/>
                    <a:pt x="18" y="7"/>
                  </a:cubicBezTo>
                  <a:cubicBezTo>
                    <a:pt x="16" y="6"/>
                    <a:pt x="15" y="6"/>
                    <a:pt x="13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1"/>
                    <a:pt x="7" y="12"/>
                    <a:pt x="4" y="11"/>
                  </a:cubicBezTo>
                  <a:cubicBezTo>
                    <a:pt x="2" y="10"/>
                    <a:pt x="0" y="7"/>
                    <a:pt x="2" y="4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6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5" y="2"/>
                    <a:pt x="3" y="2"/>
                    <a:pt x="2" y="4"/>
                  </a:cubicBezTo>
                  <a:cubicBezTo>
                    <a:pt x="1" y="7"/>
                    <a:pt x="3" y="8"/>
                    <a:pt x="4" y="9"/>
                  </a:cubicBezTo>
                  <a:cubicBezTo>
                    <a:pt x="6" y="9"/>
                    <a:pt x="7" y="8"/>
                    <a:pt x="8" y="8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5"/>
                    <a:pt x="15" y="3"/>
                    <a:pt x="17" y="4"/>
                  </a:cubicBezTo>
                  <a:cubicBezTo>
                    <a:pt x="20" y="6"/>
                    <a:pt x="21" y="9"/>
                    <a:pt x="2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6" name="Freeform 52"/>
            <p:cNvSpPr>
              <a:spLocks noEditPoints="1"/>
            </p:cNvSpPr>
            <p:nvPr userDrawn="1"/>
          </p:nvSpPr>
          <p:spPr bwMode="auto">
            <a:xfrm>
              <a:off x="4900" y="3472"/>
              <a:ext cx="748" cy="747"/>
            </a:xfrm>
            <a:custGeom>
              <a:avLst/>
              <a:gdLst>
                <a:gd name="T0" fmla="*/ 99 w 199"/>
                <a:gd name="T1" fmla="*/ 196 h 199"/>
                <a:gd name="T2" fmla="*/ 3 w 199"/>
                <a:gd name="T3" fmla="*/ 99 h 199"/>
                <a:gd name="T4" fmla="*/ 99 w 199"/>
                <a:gd name="T5" fmla="*/ 3 h 199"/>
                <a:gd name="T6" fmla="*/ 196 w 199"/>
                <a:gd name="T7" fmla="*/ 99 h 199"/>
                <a:gd name="T8" fmla="*/ 99 w 199"/>
                <a:gd name="T9" fmla="*/ 196 h 199"/>
                <a:gd name="T10" fmla="*/ 99 w 199"/>
                <a:gd name="T11" fmla="*/ 0 h 199"/>
                <a:gd name="T12" fmla="*/ 0 w 199"/>
                <a:gd name="T13" fmla="*/ 99 h 199"/>
                <a:gd name="T14" fmla="*/ 99 w 199"/>
                <a:gd name="T15" fmla="*/ 199 h 199"/>
                <a:gd name="T16" fmla="*/ 199 w 199"/>
                <a:gd name="T17" fmla="*/ 99 h 199"/>
                <a:gd name="T18" fmla="*/ 99 w 199"/>
                <a:gd name="T1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99" y="196"/>
                  </a:moveTo>
                  <a:cubicBezTo>
                    <a:pt x="46" y="196"/>
                    <a:pt x="3" y="153"/>
                    <a:pt x="3" y="99"/>
                  </a:cubicBezTo>
                  <a:cubicBezTo>
                    <a:pt x="3" y="46"/>
                    <a:pt x="46" y="3"/>
                    <a:pt x="99" y="3"/>
                  </a:cubicBezTo>
                  <a:cubicBezTo>
                    <a:pt x="153" y="3"/>
                    <a:pt x="196" y="46"/>
                    <a:pt x="196" y="99"/>
                  </a:cubicBezTo>
                  <a:cubicBezTo>
                    <a:pt x="196" y="153"/>
                    <a:pt x="153" y="196"/>
                    <a:pt x="99" y="196"/>
                  </a:cubicBezTo>
                  <a:close/>
                  <a:moveTo>
                    <a:pt x="99" y="0"/>
                  </a:moveTo>
                  <a:cubicBezTo>
                    <a:pt x="45" y="0"/>
                    <a:pt x="0" y="45"/>
                    <a:pt x="0" y="99"/>
                  </a:cubicBezTo>
                  <a:cubicBezTo>
                    <a:pt x="0" y="154"/>
                    <a:pt x="45" y="199"/>
                    <a:pt x="99" y="199"/>
                  </a:cubicBezTo>
                  <a:cubicBezTo>
                    <a:pt x="154" y="199"/>
                    <a:pt x="199" y="154"/>
                    <a:pt x="199" y="99"/>
                  </a:cubicBezTo>
                  <a:cubicBezTo>
                    <a:pt x="199" y="45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7" name="Freeform 53"/>
            <p:cNvSpPr>
              <a:spLocks/>
            </p:cNvSpPr>
            <p:nvPr userDrawn="1"/>
          </p:nvSpPr>
          <p:spPr bwMode="auto">
            <a:xfrm>
              <a:off x="5347" y="4016"/>
              <a:ext cx="79" cy="49"/>
            </a:xfrm>
            <a:custGeom>
              <a:avLst/>
              <a:gdLst>
                <a:gd name="T0" fmla="*/ 4 w 21"/>
                <a:gd name="T1" fmla="*/ 3 h 13"/>
                <a:gd name="T2" fmla="*/ 0 w 21"/>
                <a:gd name="T3" fmla="*/ 8 h 13"/>
                <a:gd name="T4" fmla="*/ 13 w 21"/>
                <a:gd name="T5" fmla="*/ 13 h 13"/>
                <a:gd name="T6" fmla="*/ 21 w 21"/>
                <a:gd name="T7" fmla="*/ 7 h 13"/>
                <a:gd name="T8" fmla="*/ 15 w 21"/>
                <a:gd name="T9" fmla="*/ 4 h 13"/>
                <a:gd name="T10" fmla="*/ 4 w 21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4" y="3"/>
                  </a:moveTo>
                  <a:cubicBezTo>
                    <a:pt x="2" y="4"/>
                    <a:pt x="0" y="6"/>
                    <a:pt x="0" y="8"/>
                  </a:cubicBezTo>
                  <a:cubicBezTo>
                    <a:pt x="1" y="10"/>
                    <a:pt x="6" y="12"/>
                    <a:pt x="13" y="13"/>
                  </a:cubicBezTo>
                  <a:cubicBezTo>
                    <a:pt x="16" y="11"/>
                    <a:pt x="19" y="9"/>
                    <a:pt x="21" y="7"/>
                  </a:cubicBezTo>
                  <a:cubicBezTo>
                    <a:pt x="19" y="7"/>
                    <a:pt x="16" y="5"/>
                    <a:pt x="15" y="4"/>
                  </a:cubicBezTo>
                  <a:cubicBezTo>
                    <a:pt x="12" y="2"/>
                    <a:pt x="8" y="0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8" name="Freeform 54"/>
            <p:cNvSpPr>
              <a:spLocks/>
            </p:cNvSpPr>
            <p:nvPr userDrawn="1"/>
          </p:nvSpPr>
          <p:spPr bwMode="auto">
            <a:xfrm>
              <a:off x="5099" y="3975"/>
              <a:ext cx="132" cy="79"/>
            </a:xfrm>
            <a:custGeom>
              <a:avLst/>
              <a:gdLst>
                <a:gd name="T0" fmla="*/ 23 w 35"/>
                <a:gd name="T1" fmla="*/ 0 h 21"/>
                <a:gd name="T2" fmla="*/ 16 w 35"/>
                <a:gd name="T3" fmla="*/ 1 h 21"/>
                <a:gd name="T4" fmla="*/ 0 w 35"/>
                <a:gd name="T5" fmla="*/ 14 h 21"/>
                <a:gd name="T6" fmla="*/ 10 w 35"/>
                <a:gd name="T7" fmla="*/ 21 h 21"/>
                <a:gd name="T8" fmla="*/ 26 w 35"/>
                <a:gd name="T9" fmla="*/ 10 h 21"/>
                <a:gd name="T10" fmla="*/ 35 w 35"/>
                <a:gd name="T11" fmla="*/ 13 h 21"/>
                <a:gd name="T12" fmla="*/ 35 w 35"/>
                <a:gd name="T13" fmla="*/ 12 h 21"/>
                <a:gd name="T14" fmla="*/ 23 w 35"/>
                <a:gd name="T1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0" y="3"/>
                    <a:pt x="0" y="14"/>
                    <a:pt x="0" y="14"/>
                  </a:cubicBezTo>
                  <a:cubicBezTo>
                    <a:pt x="3" y="17"/>
                    <a:pt x="6" y="19"/>
                    <a:pt x="10" y="21"/>
                  </a:cubicBezTo>
                  <a:cubicBezTo>
                    <a:pt x="12" y="18"/>
                    <a:pt x="19" y="10"/>
                    <a:pt x="26" y="10"/>
                  </a:cubicBezTo>
                  <a:cubicBezTo>
                    <a:pt x="30" y="10"/>
                    <a:pt x="32" y="11"/>
                    <a:pt x="35" y="13"/>
                  </a:cubicBezTo>
                  <a:cubicBezTo>
                    <a:pt x="35" y="13"/>
                    <a:pt x="35" y="12"/>
                    <a:pt x="35" y="12"/>
                  </a:cubicBezTo>
                  <a:cubicBezTo>
                    <a:pt x="30" y="9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79" name="Freeform 55"/>
            <p:cNvSpPr>
              <a:spLocks/>
            </p:cNvSpPr>
            <p:nvPr userDrawn="1"/>
          </p:nvSpPr>
          <p:spPr bwMode="auto">
            <a:xfrm>
              <a:off x="5242" y="4009"/>
              <a:ext cx="147" cy="71"/>
            </a:xfrm>
            <a:custGeom>
              <a:avLst/>
              <a:gdLst>
                <a:gd name="T0" fmla="*/ 7 w 39"/>
                <a:gd name="T1" fmla="*/ 1 h 19"/>
                <a:gd name="T2" fmla="*/ 0 w 39"/>
                <a:gd name="T3" fmla="*/ 6 h 19"/>
                <a:gd name="T4" fmla="*/ 18 w 39"/>
                <a:gd name="T5" fmla="*/ 17 h 19"/>
                <a:gd name="T6" fmla="*/ 32 w 39"/>
                <a:gd name="T7" fmla="*/ 19 h 19"/>
                <a:gd name="T8" fmla="*/ 39 w 39"/>
                <a:gd name="T9" fmla="*/ 16 h 19"/>
                <a:gd name="T10" fmla="*/ 27 w 39"/>
                <a:gd name="T11" fmla="*/ 12 h 19"/>
                <a:gd name="T12" fmla="*/ 7 w 39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19">
                  <a:moveTo>
                    <a:pt x="7" y="1"/>
                  </a:moveTo>
                  <a:cubicBezTo>
                    <a:pt x="4" y="1"/>
                    <a:pt x="1" y="4"/>
                    <a:pt x="0" y="6"/>
                  </a:cubicBezTo>
                  <a:cubicBezTo>
                    <a:pt x="6" y="10"/>
                    <a:pt x="11" y="15"/>
                    <a:pt x="18" y="17"/>
                  </a:cubicBezTo>
                  <a:cubicBezTo>
                    <a:pt x="24" y="18"/>
                    <a:pt x="26" y="19"/>
                    <a:pt x="32" y="19"/>
                  </a:cubicBezTo>
                  <a:cubicBezTo>
                    <a:pt x="34" y="18"/>
                    <a:pt x="37" y="17"/>
                    <a:pt x="39" y="16"/>
                  </a:cubicBezTo>
                  <a:cubicBezTo>
                    <a:pt x="35" y="15"/>
                    <a:pt x="31" y="14"/>
                    <a:pt x="27" y="12"/>
                  </a:cubicBezTo>
                  <a:cubicBezTo>
                    <a:pt x="20" y="9"/>
                    <a:pt x="13" y="0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0" name="Freeform 56"/>
            <p:cNvSpPr>
              <a:spLocks/>
            </p:cNvSpPr>
            <p:nvPr userDrawn="1"/>
          </p:nvSpPr>
          <p:spPr bwMode="auto">
            <a:xfrm>
              <a:off x="5148" y="4024"/>
              <a:ext cx="196" cy="71"/>
            </a:xfrm>
            <a:custGeom>
              <a:avLst/>
              <a:gdLst>
                <a:gd name="T0" fmla="*/ 14 w 52"/>
                <a:gd name="T1" fmla="*/ 0 h 19"/>
                <a:gd name="T2" fmla="*/ 0 w 52"/>
                <a:gd name="T3" fmla="*/ 10 h 19"/>
                <a:gd name="T4" fmla="*/ 33 w 52"/>
                <a:gd name="T5" fmla="*/ 19 h 19"/>
                <a:gd name="T6" fmla="*/ 52 w 52"/>
                <a:gd name="T7" fmla="*/ 17 h 19"/>
                <a:gd name="T8" fmla="*/ 39 w 52"/>
                <a:gd name="T9" fmla="*/ 14 h 19"/>
                <a:gd name="T10" fmla="*/ 14 w 52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19">
                  <a:moveTo>
                    <a:pt x="14" y="0"/>
                  </a:moveTo>
                  <a:cubicBezTo>
                    <a:pt x="6" y="0"/>
                    <a:pt x="3" y="7"/>
                    <a:pt x="0" y="10"/>
                  </a:cubicBezTo>
                  <a:cubicBezTo>
                    <a:pt x="10" y="16"/>
                    <a:pt x="21" y="19"/>
                    <a:pt x="33" y="19"/>
                  </a:cubicBezTo>
                  <a:cubicBezTo>
                    <a:pt x="40" y="19"/>
                    <a:pt x="46" y="18"/>
                    <a:pt x="52" y="17"/>
                  </a:cubicBezTo>
                  <a:cubicBezTo>
                    <a:pt x="48" y="17"/>
                    <a:pt x="43" y="16"/>
                    <a:pt x="39" y="14"/>
                  </a:cubicBezTo>
                  <a:cubicBezTo>
                    <a:pt x="30" y="10"/>
                    <a:pt x="20" y="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1" name="Freeform 57"/>
            <p:cNvSpPr>
              <a:spLocks/>
            </p:cNvSpPr>
            <p:nvPr userDrawn="1"/>
          </p:nvSpPr>
          <p:spPr bwMode="auto">
            <a:xfrm>
              <a:off x="5332" y="3971"/>
              <a:ext cx="121" cy="68"/>
            </a:xfrm>
            <a:custGeom>
              <a:avLst/>
              <a:gdLst>
                <a:gd name="T0" fmla="*/ 25 w 32"/>
                <a:gd name="T1" fmla="*/ 9 h 18"/>
                <a:gd name="T2" fmla="*/ 13 w 32"/>
                <a:gd name="T3" fmla="*/ 1 h 18"/>
                <a:gd name="T4" fmla="*/ 9 w 32"/>
                <a:gd name="T5" fmla="*/ 6 h 18"/>
                <a:gd name="T6" fmla="*/ 0 w 32"/>
                <a:gd name="T7" fmla="*/ 13 h 18"/>
                <a:gd name="T8" fmla="*/ 2 w 32"/>
                <a:gd name="T9" fmla="*/ 15 h 18"/>
                <a:gd name="T10" fmla="*/ 12 w 32"/>
                <a:gd name="T11" fmla="*/ 10 h 18"/>
                <a:gd name="T12" fmla="*/ 27 w 32"/>
                <a:gd name="T13" fmla="*/ 18 h 18"/>
                <a:gd name="T14" fmla="*/ 32 w 32"/>
                <a:gd name="T15" fmla="*/ 14 h 18"/>
                <a:gd name="T16" fmla="*/ 25 w 32"/>
                <a:gd name="T1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8">
                  <a:moveTo>
                    <a:pt x="25" y="9"/>
                  </a:moveTo>
                  <a:cubicBezTo>
                    <a:pt x="19" y="2"/>
                    <a:pt x="15" y="0"/>
                    <a:pt x="13" y="1"/>
                  </a:cubicBezTo>
                  <a:cubicBezTo>
                    <a:pt x="11" y="1"/>
                    <a:pt x="11" y="3"/>
                    <a:pt x="9" y="6"/>
                  </a:cubicBezTo>
                  <a:cubicBezTo>
                    <a:pt x="6" y="9"/>
                    <a:pt x="1" y="12"/>
                    <a:pt x="0" y="13"/>
                  </a:cubicBezTo>
                  <a:cubicBezTo>
                    <a:pt x="1" y="13"/>
                    <a:pt x="2" y="15"/>
                    <a:pt x="2" y="15"/>
                  </a:cubicBezTo>
                  <a:cubicBezTo>
                    <a:pt x="5" y="13"/>
                    <a:pt x="8" y="10"/>
                    <a:pt x="12" y="10"/>
                  </a:cubicBezTo>
                  <a:cubicBezTo>
                    <a:pt x="18" y="10"/>
                    <a:pt x="19" y="15"/>
                    <a:pt x="27" y="18"/>
                  </a:cubicBezTo>
                  <a:cubicBezTo>
                    <a:pt x="29" y="16"/>
                    <a:pt x="30" y="15"/>
                    <a:pt x="32" y="14"/>
                  </a:cubicBezTo>
                  <a:cubicBezTo>
                    <a:pt x="32" y="14"/>
                    <a:pt x="28" y="13"/>
                    <a:pt x="25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2" name="Freeform 58"/>
            <p:cNvSpPr>
              <a:spLocks noEditPoints="1"/>
            </p:cNvSpPr>
            <p:nvPr userDrawn="1"/>
          </p:nvSpPr>
          <p:spPr bwMode="auto">
            <a:xfrm>
              <a:off x="5167" y="3611"/>
              <a:ext cx="218" cy="428"/>
            </a:xfrm>
            <a:custGeom>
              <a:avLst/>
              <a:gdLst>
                <a:gd name="T0" fmla="*/ 53 w 58"/>
                <a:gd name="T1" fmla="*/ 51 h 114"/>
                <a:gd name="T2" fmla="*/ 50 w 58"/>
                <a:gd name="T3" fmla="*/ 62 h 114"/>
                <a:gd name="T4" fmla="*/ 3 w 58"/>
                <a:gd name="T5" fmla="*/ 54 h 114"/>
                <a:gd name="T6" fmla="*/ 2 w 58"/>
                <a:gd name="T7" fmla="*/ 44 h 114"/>
                <a:gd name="T8" fmla="*/ 5 w 58"/>
                <a:gd name="T9" fmla="*/ 39 h 114"/>
                <a:gd name="T10" fmla="*/ 16 w 58"/>
                <a:gd name="T11" fmla="*/ 11 h 114"/>
                <a:gd name="T12" fmla="*/ 6 w 58"/>
                <a:gd name="T13" fmla="*/ 4 h 114"/>
                <a:gd name="T14" fmla="*/ 28 w 58"/>
                <a:gd name="T15" fmla="*/ 5 h 114"/>
                <a:gd name="T16" fmla="*/ 26 w 58"/>
                <a:gd name="T17" fmla="*/ 10 h 114"/>
                <a:gd name="T18" fmla="*/ 31 w 58"/>
                <a:gd name="T19" fmla="*/ 8 h 114"/>
                <a:gd name="T20" fmla="*/ 34 w 58"/>
                <a:gd name="T21" fmla="*/ 4 h 114"/>
                <a:gd name="T22" fmla="*/ 30 w 58"/>
                <a:gd name="T23" fmla="*/ 11 h 114"/>
                <a:gd name="T24" fmla="*/ 41 w 58"/>
                <a:gd name="T25" fmla="*/ 13 h 114"/>
                <a:gd name="T26" fmla="*/ 36 w 58"/>
                <a:gd name="T27" fmla="*/ 14 h 114"/>
                <a:gd name="T28" fmla="*/ 48 w 58"/>
                <a:gd name="T29" fmla="*/ 19 h 114"/>
                <a:gd name="T30" fmla="*/ 43 w 58"/>
                <a:gd name="T31" fmla="*/ 16 h 114"/>
                <a:gd name="T32" fmla="*/ 50 w 58"/>
                <a:gd name="T33" fmla="*/ 26 h 114"/>
                <a:gd name="T34" fmla="*/ 50 w 58"/>
                <a:gd name="T35" fmla="*/ 31 h 114"/>
                <a:gd name="T36" fmla="*/ 41 w 58"/>
                <a:gd name="T37" fmla="*/ 59 h 114"/>
                <a:gd name="T38" fmla="*/ 46 w 58"/>
                <a:gd name="T39" fmla="*/ 98 h 114"/>
                <a:gd name="T40" fmla="*/ 13 w 58"/>
                <a:gd name="T41" fmla="*/ 97 h 114"/>
                <a:gd name="T42" fmla="*/ 14 w 58"/>
                <a:gd name="T43" fmla="*/ 87 h 114"/>
                <a:gd name="T44" fmla="*/ 12 w 58"/>
                <a:gd name="T45" fmla="*/ 53 h 114"/>
                <a:gd name="T46" fmla="*/ 19 w 58"/>
                <a:gd name="T47" fmla="*/ 11 h 114"/>
                <a:gd name="T48" fmla="*/ 24 w 58"/>
                <a:gd name="T49" fmla="*/ 11 h 114"/>
                <a:gd name="T50" fmla="*/ 26 w 58"/>
                <a:gd name="T51" fmla="*/ 19 h 114"/>
                <a:gd name="T52" fmla="*/ 31 w 58"/>
                <a:gd name="T53" fmla="*/ 39 h 114"/>
                <a:gd name="T54" fmla="*/ 41 w 58"/>
                <a:gd name="T55" fmla="*/ 42 h 114"/>
                <a:gd name="T56" fmla="*/ 38 w 58"/>
                <a:gd name="T57" fmla="*/ 70 h 114"/>
                <a:gd name="T58" fmla="*/ 30 w 58"/>
                <a:gd name="T59" fmla="*/ 83 h 114"/>
                <a:gd name="T60" fmla="*/ 29 w 58"/>
                <a:gd name="T61" fmla="*/ 74 h 114"/>
                <a:gd name="T62" fmla="*/ 20 w 58"/>
                <a:gd name="T63" fmla="*/ 92 h 114"/>
                <a:gd name="T64" fmla="*/ 18 w 58"/>
                <a:gd name="T65" fmla="*/ 72 h 114"/>
                <a:gd name="T66" fmla="*/ 13 w 58"/>
                <a:gd name="T67" fmla="*/ 59 h 114"/>
                <a:gd name="T68" fmla="*/ 22 w 58"/>
                <a:gd name="T69" fmla="*/ 51 h 114"/>
                <a:gd name="T70" fmla="*/ 23 w 58"/>
                <a:gd name="T71" fmla="*/ 63 h 114"/>
                <a:gd name="T72" fmla="*/ 36 w 58"/>
                <a:gd name="T73" fmla="*/ 67 h 114"/>
                <a:gd name="T74" fmla="*/ 32 w 58"/>
                <a:gd name="T75" fmla="*/ 53 h 114"/>
                <a:gd name="T76" fmla="*/ 30 w 58"/>
                <a:gd name="T77" fmla="*/ 67 h 114"/>
                <a:gd name="T78" fmla="*/ 21 w 58"/>
                <a:gd name="T79" fmla="*/ 45 h 114"/>
                <a:gd name="T80" fmla="*/ 14 w 58"/>
                <a:gd name="T81" fmla="*/ 38 h 114"/>
                <a:gd name="T82" fmla="*/ 21 w 58"/>
                <a:gd name="T83" fmla="*/ 91 h 114"/>
                <a:gd name="T84" fmla="*/ 38 w 58"/>
                <a:gd name="T85" fmla="*/ 96 h 114"/>
                <a:gd name="T86" fmla="*/ 39 w 58"/>
                <a:gd name="T87" fmla="*/ 95 h 114"/>
                <a:gd name="T88" fmla="*/ 43 w 58"/>
                <a:gd name="T89" fmla="*/ 56 h 114"/>
                <a:gd name="T90" fmla="*/ 51 w 58"/>
                <a:gd name="T91" fmla="*/ 40 h 114"/>
                <a:gd name="T92" fmla="*/ 36 w 58"/>
                <a:gd name="T93" fmla="*/ 28 h 114"/>
                <a:gd name="T94" fmla="*/ 48 w 58"/>
                <a:gd name="T95" fmla="*/ 28 h 114"/>
                <a:gd name="T96" fmla="*/ 33 w 58"/>
                <a:gd name="T97" fmla="*/ 32 h 114"/>
                <a:gd name="T98" fmla="*/ 31 w 58"/>
                <a:gd name="T99" fmla="*/ 24 h 114"/>
                <a:gd name="T100" fmla="*/ 7 w 58"/>
                <a:gd name="T101" fmla="*/ 16 h 114"/>
                <a:gd name="T102" fmla="*/ 13 w 58"/>
                <a:gd name="T103" fmla="*/ 13 h 114"/>
                <a:gd name="T104" fmla="*/ 9 w 58"/>
                <a:gd name="T105" fmla="*/ 23 h 114"/>
                <a:gd name="T106" fmla="*/ 17 w 58"/>
                <a:gd name="T107" fmla="*/ 31 h 114"/>
                <a:gd name="T108" fmla="*/ 24 w 58"/>
                <a:gd name="T109" fmla="*/ 33 h 114"/>
                <a:gd name="T110" fmla="*/ 11 w 58"/>
                <a:gd name="T111" fmla="*/ 32 h 114"/>
                <a:gd name="T112" fmla="*/ 53 w 58"/>
                <a:gd name="T113" fmla="*/ 37 h 114"/>
                <a:gd name="T114" fmla="*/ 38 w 58"/>
                <a:gd name="T115" fmla="*/ 3 h 114"/>
                <a:gd name="T116" fmla="*/ 0 w 58"/>
                <a:gd name="T117" fmla="*/ 52 h 114"/>
                <a:gd name="T118" fmla="*/ 30 w 58"/>
                <a:gd name="T119" fmla="*/ 96 h 114"/>
                <a:gd name="T120" fmla="*/ 56 w 58"/>
                <a:gd name="T121" fmla="*/ 4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114">
                  <a:moveTo>
                    <a:pt x="55" y="51"/>
                  </a:moveTo>
                  <a:cubicBezTo>
                    <a:pt x="54" y="50"/>
                    <a:pt x="53" y="49"/>
                    <a:pt x="52" y="47"/>
                  </a:cubicBezTo>
                  <a:cubicBezTo>
                    <a:pt x="51" y="47"/>
                    <a:pt x="51" y="46"/>
                    <a:pt x="51" y="46"/>
                  </a:cubicBezTo>
                  <a:cubicBezTo>
                    <a:pt x="51" y="46"/>
                    <a:pt x="52" y="45"/>
                    <a:pt x="52" y="46"/>
                  </a:cubicBezTo>
                  <a:cubicBezTo>
                    <a:pt x="53" y="46"/>
                    <a:pt x="53" y="46"/>
                    <a:pt x="53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5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6" y="51"/>
                    <a:pt x="55" y="51"/>
                  </a:cubicBezTo>
                  <a:close/>
                  <a:moveTo>
                    <a:pt x="54" y="52"/>
                  </a:moveTo>
                  <a:cubicBezTo>
                    <a:pt x="53" y="54"/>
                    <a:pt x="54" y="55"/>
                    <a:pt x="54" y="57"/>
                  </a:cubicBezTo>
                  <a:cubicBezTo>
                    <a:pt x="54" y="58"/>
                    <a:pt x="53" y="60"/>
                    <a:pt x="53" y="61"/>
                  </a:cubicBezTo>
                  <a:cubicBezTo>
                    <a:pt x="53" y="63"/>
                    <a:pt x="52" y="65"/>
                    <a:pt x="52" y="67"/>
                  </a:cubicBezTo>
                  <a:cubicBezTo>
                    <a:pt x="52" y="70"/>
                    <a:pt x="51" y="72"/>
                    <a:pt x="51" y="74"/>
                  </a:cubicBezTo>
                  <a:cubicBezTo>
                    <a:pt x="50" y="76"/>
                    <a:pt x="50" y="79"/>
                    <a:pt x="49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9" y="79"/>
                    <a:pt x="49" y="77"/>
                    <a:pt x="49" y="74"/>
                  </a:cubicBezTo>
                  <a:cubicBezTo>
                    <a:pt x="50" y="71"/>
                    <a:pt x="50" y="68"/>
                    <a:pt x="51" y="65"/>
                  </a:cubicBezTo>
                  <a:cubicBezTo>
                    <a:pt x="51" y="63"/>
                    <a:pt x="51" y="61"/>
                    <a:pt x="52" y="59"/>
                  </a:cubicBezTo>
                  <a:cubicBezTo>
                    <a:pt x="52" y="56"/>
                    <a:pt x="52" y="53"/>
                    <a:pt x="53" y="51"/>
                  </a:cubicBezTo>
                  <a:cubicBezTo>
                    <a:pt x="53" y="50"/>
                    <a:pt x="53" y="51"/>
                    <a:pt x="54" y="51"/>
                  </a:cubicBezTo>
                  <a:cubicBezTo>
                    <a:pt x="54" y="51"/>
                    <a:pt x="54" y="52"/>
                    <a:pt x="54" y="52"/>
                  </a:cubicBezTo>
                  <a:close/>
                  <a:moveTo>
                    <a:pt x="48" y="79"/>
                  </a:moveTo>
                  <a:cubicBezTo>
                    <a:pt x="47" y="81"/>
                    <a:pt x="47" y="84"/>
                    <a:pt x="46" y="86"/>
                  </a:cubicBezTo>
                  <a:cubicBezTo>
                    <a:pt x="46" y="87"/>
                    <a:pt x="46" y="88"/>
                    <a:pt x="46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6"/>
                    <a:pt x="46" y="85"/>
                    <a:pt x="46" y="83"/>
                  </a:cubicBezTo>
                  <a:cubicBezTo>
                    <a:pt x="46" y="82"/>
                    <a:pt x="46" y="80"/>
                    <a:pt x="47" y="79"/>
                  </a:cubicBezTo>
                  <a:cubicBezTo>
                    <a:pt x="47" y="77"/>
                    <a:pt x="47" y="75"/>
                    <a:pt x="47" y="73"/>
                  </a:cubicBezTo>
                  <a:cubicBezTo>
                    <a:pt x="47" y="73"/>
                    <a:pt x="47" y="72"/>
                    <a:pt x="47" y="71"/>
                  </a:cubicBezTo>
                  <a:cubicBezTo>
                    <a:pt x="47" y="70"/>
                    <a:pt x="48" y="68"/>
                    <a:pt x="48" y="67"/>
                  </a:cubicBezTo>
                  <a:cubicBezTo>
                    <a:pt x="48" y="66"/>
                    <a:pt x="48" y="64"/>
                    <a:pt x="48" y="62"/>
                  </a:cubicBezTo>
                  <a:cubicBezTo>
                    <a:pt x="48" y="60"/>
                    <a:pt x="49" y="57"/>
                    <a:pt x="49" y="54"/>
                  </a:cubicBezTo>
                  <a:cubicBezTo>
                    <a:pt x="49" y="54"/>
                    <a:pt x="49" y="53"/>
                    <a:pt x="49" y="52"/>
                  </a:cubicBezTo>
                  <a:cubicBezTo>
                    <a:pt x="49" y="51"/>
                    <a:pt x="49" y="50"/>
                    <a:pt x="49" y="49"/>
                  </a:cubicBezTo>
                  <a:cubicBezTo>
                    <a:pt x="49" y="49"/>
                    <a:pt x="49" y="47"/>
                    <a:pt x="50" y="47"/>
                  </a:cubicBezTo>
                  <a:cubicBezTo>
                    <a:pt x="50" y="48"/>
                    <a:pt x="51" y="48"/>
                    <a:pt x="51" y="48"/>
                  </a:cubicBezTo>
                  <a:cubicBezTo>
                    <a:pt x="51" y="49"/>
                    <a:pt x="51" y="50"/>
                    <a:pt x="51" y="51"/>
                  </a:cubicBezTo>
                  <a:cubicBezTo>
                    <a:pt x="51" y="52"/>
                    <a:pt x="50" y="54"/>
                    <a:pt x="50" y="55"/>
                  </a:cubicBezTo>
                  <a:cubicBezTo>
                    <a:pt x="50" y="57"/>
                    <a:pt x="50" y="59"/>
                    <a:pt x="50" y="62"/>
                  </a:cubicBezTo>
                  <a:cubicBezTo>
                    <a:pt x="50" y="64"/>
                    <a:pt x="50" y="66"/>
                    <a:pt x="49" y="69"/>
                  </a:cubicBezTo>
                  <a:cubicBezTo>
                    <a:pt x="49" y="72"/>
                    <a:pt x="48" y="75"/>
                    <a:pt x="48" y="79"/>
                  </a:cubicBezTo>
                  <a:close/>
                  <a:moveTo>
                    <a:pt x="8" y="78"/>
                  </a:moveTo>
                  <a:cubicBezTo>
                    <a:pt x="8" y="76"/>
                    <a:pt x="8" y="74"/>
                    <a:pt x="8" y="72"/>
                  </a:cubicBezTo>
                  <a:cubicBezTo>
                    <a:pt x="7" y="69"/>
                    <a:pt x="7" y="65"/>
                    <a:pt x="7" y="62"/>
                  </a:cubicBezTo>
                  <a:cubicBezTo>
                    <a:pt x="7" y="61"/>
                    <a:pt x="7" y="60"/>
                    <a:pt x="7" y="59"/>
                  </a:cubicBezTo>
                  <a:cubicBezTo>
                    <a:pt x="6" y="57"/>
                    <a:pt x="6" y="54"/>
                    <a:pt x="6" y="52"/>
                  </a:cubicBezTo>
                  <a:cubicBezTo>
                    <a:pt x="6" y="51"/>
                    <a:pt x="6" y="50"/>
                    <a:pt x="7" y="49"/>
                  </a:cubicBezTo>
                  <a:cubicBezTo>
                    <a:pt x="7" y="49"/>
                    <a:pt x="7" y="48"/>
                    <a:pt x="8" y="48"/>
                  </a:cubicBezTo>
                  <a:cubicBezTo>
                    <a:pt x="8" y="51"/>
                    <a:pt x="8" y="53"/>
                    <a:pt x="8" y="55"/>
                  </a:cubicBezTo>
                  <a:cubicBezTo>
                    <a:pt x="8" y="56"/>
                    <a:pt x="8" y="57"/>
                    <a:pt x="8" y="58"/>
                  </a:cubicBezTo>
                  <a:cubicBezTo>
                    <a:pt x="8" y="62"/>
                    <a:pt x="8" y="65"/>
                    <a:pt x="9" y="68"/>
                  </a:cubicBezTo>
                  <a:cubicBezTo>
                    <a:pt x="9" y="73"/>
                    <a:pt x="10" y="78"/>
                    <a:pt x="10" y="83"/>
                  </a:cubicBezTo>
                  <a:cubicBezTo>
                    <a:pt x="11" y="85"/>
                    <a:pt x="11" y="86"/>
                    <a:pt x="11" y="88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10" y="85"/>
                    <a:pt x="9" y="81"/>
                    <a:pt x="8" y="78"/>
                  </a:cubicBezTo>
                  <a:close/>
                  <a:moveTo>
                    <a:pt x="7" y="80"/>
                  </a:moveTo>
                  <a:cubicBezTo>
                    <a:pt x="6" y="77"/>
                    <a:pt x="5" y="73"/>
                    <a:pt x="5" y="69"/>
                  </a:cubicBezTo>
                  <a:cubicBezTo>
                    <a:pt x="4" y="66"/>
                    <a:pt x="4" y="62"/>
                    <a:pt x="3" y="59"/>
                  </a:cubicBezTo>
                  <a:cubicBezTo>
                    <a:pt x="3" y="57"/>
                    <a:pt x="3" y="56"/>
                    <a:pt x="3" y="54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4" y="53"/>
                    <a:pt x="5" y="53"/>
                    <a:pt x="5" y="53"/>
                  </a:cubicBezTo>
                  <a:cubicBezTo>
                    <a:pt x="5" y="56"/>
                    <a:pt x="5" y="58"/>
                    <a:pt x="5" y="61"/>
                  </a:cubicBezTo>
                  <a:cubicBezTo>
                    <a:pt x="5" y="63"/>
                    <a:pt x="6" y="65"/>
                    <a:pt x="6" y="67"/>
                  </a:cubicBezTo>
                  <a:cubicBezTo>
                    <a:pt x="6" y="68"/>
                    <a:pt x="6" y="70"/>
                    <a:pt x="6" y="72"/>
                  </a:cubicBezTo>
                  <a:cubicBezTo>
                    <a:pt x="6" y="74"/>
                    <a:pt x="7" y="76"/>
                    <a:pt x="7" y="79"/>
                  </a:cubicBezTo>
                  <a:cubicBezTo>
                    <a:pt x="7" y="79"/>
                    <a:pt x="7" y="80"/>
                    <a:pt x="7" y="80"/>
                  </a:cubicBezTo>
                  <a:close/>
                  <a:moveTo>
                    <a:pt x="2" y="54"/>
                  </a:moveTo>
                  <a:cubicBezTo>
                    <a:pt x="2" y="54"/>
                    <a:pt x="2" y="54"/>
                    <a:pt x="2" y="54"/>
                  </a:cubicBezTo>
                  <a:cubicBezTo>
                    <a:pt x="1" y="53"/>
                    <a:pt x="1" y="53"/>
                    <a:pt x="1" y="52"/>
                  </a:cubicBezTo>
                  <a:cubicBezTo>
                    <a:pt x="1" y="52"/>
                    <a:pt x="2" y="52"/>
                    <a:pt x="3" y="51"/>
                  </a:cubicBezTo>
                  <a:cubicBezTo>
                    <a:pt x="4" y="51"/>
                    <a:pt x="4" y="49"/>
                    <a:pt x="5" y="49"/>
                  </a:cubicBezTo>
                  <a:cubicBezTo>
                    <a:pt x="5" y="49"/>
                    <a:pt x="6" y="48"/>
                    <a:pt x="6" y="49"/>
                  </a:cubicBezTo>
                  <a:cubicBezTo>
                    <a:pt x="5" y="51"/>
                    <a:pt x="4" y="52"/>
                    <a:pt x="2" y="54"/>
                  </a:cubicBezTo>
                  <a:close/>
                  <a:moveTo>
                    <a:pt x="2" y="43"/>
                  </a:moveTo>
                  <a:cubicBezTo>
                    <a:pt x="2" y="42"/>
                    <a:pt x="2" y="42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3"/>
                    <a:pt x="3" y="43"/>
                    <a:pt x="3" y="44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2" y="43"/>
                    <a:pt x="2" y="43"/>
                  </a:cubicBezTo>
                  <a:close/>
                  <a:moveTo>
                    <a:pt x="8" y="44"/>
                  </a:moveTo>
                  <a:cubicBezTo>
                    <a:pt x="8" y="43"/>
                    <a:pt x="9" y="42"/>
                    <a:pt x="10" y="41"/>
                  </a:cubicBezTo>
                  <a:cubicBezTo>
                    <a:pt x="10" y="41"/>
                    <a:pt x="10" y="40"/>
                    <a:pt x="10" y="41"/>
                  </a:cubicBezTo>
                  <a:cubicBezTo>
                    <a:pt x="10" y="43"/>
                    <a:pt x="9" y="45"/>
                    <a:pt x="8" y="47"/>
                  </a:cubicBezTo>
                  <a:cubicBezTo>
                    <a:pt x="7" y="48"/>
                    <a:pt x="6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8"/>
                    <a:pt x="4" y="47"/>
                    <a:pt x="4" y="47"/>
                  </a:cubicBezTo>
                  <a:cubicBezTo>
                    <a:pt x="6" y="46"/>
                    <a:pt x="7" y="45"/>
                    <a:pt x="8" y="44"/>
                  </a:cubicBezTo>
                  <a:close/>
                  <a:moveTo>
                    <a:pt x="6" y="45"/>
                  </a:moveTo>
                  <a:cubicBezTo>
                    <a:pt x="6" y="45"/>
                    <a:pt x="6" y="45"/>
                    <a:pt x="5" y="45"/>
                  </a:cubicBezTo>
                  <a:cubicBezTo>
                    <a:pt x="5" y="44"/>
                    <a:pt x="5" y="43"/>
                    <a:pt x="6" y="43"/>
                  </a:cubicBezTo>
                  <a:cubicBezTo>
                    <a:pt x="6" y="43"/>
                    <a:pt x="7" y="42"/>
                    <a:pt x="7" y="43"/>
                  </a:cubicBezTo>
                  <a:cubicBezTo>
                    <a:pt x="7" y="43"/>
                    <a:pt x="7" y="44"/>
                    <a:pt x="6" y="45"/>
                  </a:cubicBezTo>
                  <a:close/>
                  <a:moveTo>
                    <a:pt x="10" y="34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0" y="36"/>
                    <a:pt x="10" y="36"/>
                  </a:cubicBezTo>
                  <a:cubicBezTo>
                    <a:pt x="9" y="38"/>
                    <a:pt x="9" y="39"/>
                    <a:pt x="8" y="40"/>
                  </a:cubicBezTo>
                  <a:cubicBezTo>
                    <a:pt x="7" y="41"/>
                    <a:pt x="7" y="41"/>
                    <a:pt x="6" y="41"/>
                  </a:cubicBezTo>
                  <a:cubicBezTo>
                    <a:pt x="5" y="41"/>
                    <a:pt x="5" y="40"/>
                    <a:pt x="5" y="39"/>
                  </a:cubicBezTo>
                  <a:cubicBezTo>
                    <a:pt x="7" y="38"/>
                    <a:pt x="9" y="36"/>
                    <a:pt x="10" y="34"/>
                  </a:cubicBezTo>
                  <a:close/>
                  <a:moveTo>
                    <a:pt x="5" y="36"/>
                  </a:moveTo>
                  <a:cubicBezTo>
                    <a:pt x="5" y="35"/>
                    <a:pt x="5" y="33"/>
                    <a:pt x="6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5"/>
                    <a:pt x="6" y="36"/>
                    <a:pt x="7" y="37"/>
                  </a:cubicBezTo>
                  <a:cubicBezTo>
                    <a:pt x="6" y="37"/>
                    <a:pt x="6" y="37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lose/>
                  <a:moveTo>
                    <a:pt x="6" y="4"/>
                  </a:moveTo>
                  <a:cubicBezTo>
                    <a:pt x="5" y="4"/>
                    <a:pt x="6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3"/>
                  </a:cubicBezTo>
                  <a:cubicBezTo>
                    <a:pt x="7" y="4"/>
                    <a:pt x="8" y="4"/>
                    <a:pt x="9" y="5"/>
                  </a:cubicBezTo>
                  <a:cubicBezTo>
                    <a:pt x="10" y="5"/>
                    <a:pt x="12" y="4"/>
                    <a:pt x="14" y="5"/>
                  </a:cubicBezTo>
                  <a:cubicBezTo>
                    <a:pt x="15" y="5"/>
                    <a:pt x="16" y="6"/>
                    <a:pt x="17" y="7"/>
                  </a:cubicBezTo>
                  <a:cubicBezTo>
                    <a:pt x="17" y="7"/>
                    <a:pt x="17" y="7"/>
                    <a:pt x="18" y="7"/>
                  </a:cubicBezTo>
                  <a:cubicBezTo>
                    <a:pt x="18" y="7"/>
                    <a:pt x="19" y="7"/>
                    <a:pt x="19" y="8"/>
                  </a:cubicBezTo>
                  <a:cubicBezTo>
                    <a:pt x="19" y="8"/>
                    <a:pt x="20" y="9"/>
                    <a:pt x="20" y="10"/>
                  </a:cubicBezTo>
                  <a:cubicBezTo>
                    <a:pt x="20" y="10"/>
                    <a:pt x="22" y="11"/>
                    <a:pt x="20" y="11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19" y="10"/>
                    <a:pt x="19" y="9"/>
                    <a:pt x="19" y="10"/>
                  </a:cubicBezTo>
                  <a:cubicBezTo>
                    <a:pt x="19" y="10"/>
                    <a:pt x="19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4" y="7"/>
                    <a:pt x="15" y="7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4" y="11"/>
                    <a:pt x="14" y="10"/>
                    <a:pt x="14" y="10"/>
                  </a:cubicBezTo>
                  <a:cubicBezTo>
                    <a:pt x="14" y="9"/>
                    <a:pt x="13" y="9"/>
                    <a:pt x="12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10" y="9"/>
                    <a:pt x="9" y="9"/>
                    <a:pt x="9" y="9"/>
                  </a:cubicBezTo>
                  <a:cubicBezTo>
                    <a:pt x="7" y="8"/>
                    <a:pt x="6" y="6"/>
                    <a:pt x="6" y="4"/>
                  </a:cubicBezTo>
                  <a:close/>
                  <a:moveTo>
                    <a:pt x="20" y="4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0" y="5"/>
                    <a:pt x="20" y="6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6"/>
                    <a:pt x="19" y="6"/>
                  </a:cubicBezTo>
                  <a:cubicBezTo>
                    <a:pt x="19" y="5"/>
                    <a:pt x="19" y="5"/>
                    <a:pt x="20" y="4"/>
                  </a:cubicBezTo>
                  <a:close/>
                  <a:moveTo>
                    <a:pt x="24" y="8"/>
                  </a:moveTo>
                  <a:cubicBezTo>
                    <a:pt x="24" y="8"/>
                    <a:pt x="24" y="8"/>
                    <a:pt x="24" y="9"/>
                  </a:cubicBezTo>
                  <a:cubicBezTo>
                    <a:pt x="23" y="8"/>
                    <a:pt x="22" y="9"/>
                    <a:pt x="22" y="9"/>
                  </a:cubicBezTo>
                  <a:cubicBezTo>
                    <a:pt x="22" y="10"/>
                    <a:pt x="22" y="10"/>
                    <a:pt x="21" y="10"/>
                  </a:cubicBezTo>
                  <a:cubicBezTo>
                    <a:pt x="21" y="10"/>
                    <a:pt x="21" y="10"/>
                    <a:pt x="21" y="9"/>
                  </a:cubicBezTo>
                  <a:cubicBezTo>
                    <a:pt x="21" y="9"/>
                    <a:pt x="21" y="8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3" y="8"/>
                    <a:pt x="24" y="8"/>
                  </a:cubicBezTo>
                  <a:close/>
                  <a:moveTo>
                    <a:pt x="26" y="3"/>
                  </a:moveTo>
                  <a:cubicBezTo>
                    <a:pt x="26" y="3"/>
                    <a:pt x="27" y="3"/>
                    <a:pt x="27" y="3"/>
                  </a:cubicBezTo>
                  <a:cubicBezTo>
                    <a:pt x="27" y="4"/>
                    <a:pt x="27" y="4"/>
                    <a:pt x="28" y="5"/>
                  </a:cubicBezTo>
                  <a:cubicBezTo>
                    <a:pt x="28" y="5"/>
                    <a:pt x="28" y="5"/>
                    <a:pt x="27" y="5"/>
                  </a:cubicBezTo>
                  <a:cubicBezTo>
                    <a:pt x="26" y="6"/>
                    <a:pt x="26" y="4"/>
                    <a:pt x="25" y="4"/>
                  </a:cubicBezTo>
                  <a:cubicBezTo>
                    <a:pt x="25" y="5"/>
                    <a:pt x="24" y="5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3" y="5"/>
                  </a:cubicBezTo>
                  <a:cubicBezTo>
                    <a:pt x="24" y="4"/>
                    <a:pt x="25" y="3"/>
                    <a:pt x="26" y="3"/>
                  </a:cubicBezTo>
                  <a:close/>
                  <a:moveTo>
                    <a:pt x="26" y="8"/>
                  </a:moveTo>
                  <a:cubicBezTo>
                    <a:pt x="26" y="8"/>
                    <a:pt x="25" y="8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8"/>
                    <a:pt x="25" y="8"/>
                    <a:pt x="25" y="7"/>
                  </a:cubicBezTo>
                  <a:cubicBezTo>
                    <a:pt x="25" y="7"/>
                    <a:pt x="25" y="6"/>
                    <a:pt x="26" y="6"/>
                  </a:cubicBezTo>
                  <a:cubicBezTo>
                    <a:pt x="26" y="6"/>
                    <a:pt x="27" y="6"/>
                    <a:pt x="27" y="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7" y="8"/>
                    <a:pt x="26" y="7"/>
                    <a:pt x="26" y="8"/>
                  </a:cubicBezTo>
                  <a:close/>
                  <a:moveTo>
                    <a:pt x="28" y="11"/>
                  </a:moveTo>
                  <a:cubicBezTo>
                    <a:pt x="27" y="11"/>
                    <a:pt x="28" y="11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6" y="10"/>
                    <a:pt x="26" y="10"/>
                  </a:cubicBezTo>
                  <a:cubicBezTo>
                    <a:pt x="26" y="9"/>
                    <a:pt x="26" y="9"/>
                    <a:pt x="27" y="9"/>
                  </a:cubicBezTo>
                  <a:cubicBezTo>
                    <a:pt x="27" y="9"/>
                    <a:pt x="27" y="9"/>
                    <a:pt x="28" y="9"/>
                  </a:cubicBezTo>
                  <a:cubicBezTo>
                    <a:pt x="28" y="10"/>
                    <a:pt x="28" y="10"/>
                    <a:pt x="28" y="11"/>
                  </a:cubicBezTo>
                  <a:close/>
                  <a:moveTo>
                    <a:pt x="28" y="17"/>
                  </a:moveTo>
                  <a:cubicBezTo>
                    <a:pt x="29" y="16"/>
                    <a:pt x="30" y="17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7"/>
                    <a:pt x="31" y="18"/>
                    <a:pt x="30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0" y="18"/>
                    <a:pt x="29" y="18"/>
                  </a:cubicBezTo>
                  <a:cubicBezTo>
                    <a:pt x="29" y="18"/>
                    <a:pt x="29" y="20"/>
                    <a:pt x="28" y="19"/>
                  </a:cubicBezTo>
                  <a:cubicBezTo>
                    <a:pt x="28" y="18"/>
                    <a:pt x="29" y="18"/>
                    <a:pt x="28" y="18"/>
                  </a:cubicBezTo>
                  <a:cubicBezTo>
                    <a:pt x="28" y="18"/>
                    <a:pt x="28" y="18"/>
                    <a:pt x="27" y="19"/>
                  </a:cubicBezTo>
                  <a:cubicBezTo>
                    <a:pt x="27" y="19"/>
                    <a:pt x="27" y="19"/>
                    <a:pt x="27" y="18"/>
                  </a:cubicBezTo>
                  <a:cubicBezTo>
                    <a:pt x="28" y="18"/>
                    <a:pt x="27" y="17"/>
                    <a:pt x="28" y="17"/>
                  </a:cubicBezTo>
                  <a:cubicBezTo>
                    <a:pt x="28" y="16"/>
                    <a:pt x="28" y="17"/>
                    <a:pt x="28" y="17"/>
                  </a:cubicBezTo>
                  <a:close/>
                  <a:moveTo>
                    <a:pt x="30" y="6"/>
                  </a:moveTo>
                  <a:cubicBezTo>
                    <a:pt x="31" y="5"/>
                    <a:pt x="31" y="6"/>
                    <a:pt x="31" y="7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0" y="7"/>
                    <a:pt x="30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8" y="8"/>
                    <a:pt x="29" y="7"/>
                    <a:pt x="29" y="7"/>
                  </a:cubicBezTo>
                  <a:cubicBezTo>
                    <a:pt x="29" y="6"/>
                    <a:pt x="29" y="6"/>
                    <a:pt x="30" y="6"/>
                  </a:cubicBezTo>
                  <a:close/>
                  <a:moveTo>
                    <a:pt x="29" y="4"/>
                  </a:moveTo>
                  <a:cubicBezTo>
                    <a:pt x="29" y="3"/>
                    <a:pt x="30" y="3"/>
                    <a:pt x="31" y="3"/>
                  </a:cubicBezTo>
                  <a:cubicBezTo>
                    <a:pt x="32" y="4"/>
                    <a:pt x="32" y="4"/>
                    <a:pt x="32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6"/>
                    <a:pt x="32" y="5"/>
                    <a:pt x="31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lose/>
                  <a:moveTo>
                    <a:pt x="35" y="6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35" y="7"/>
                    <a:pt x="36" y="8"/>
                    <a:pt x="35" y="9"/>
                  </a:cubicBezTo>
                  <a:cubicBezTo>
                    <a:pt x="35" y="9"/>
                    <a:pt x="35" y="8"/>
                    <a:pt x="34" y="8"/>
                  </a:cubicBezTo>
                  <a:cubicBezTo>
                    <a:pt x="34" y="7"/>
                    <a:pt x="33" y="8"/>
                    <a:pt x="33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3" y="6"/>
                    <a:pt x="34" y="6"/>
                    <a:pt x="35" y="6"/>
                  </a:cubicBezTo>
                  <a:close/>
                  <a:moveTo>
                    <a:pt x="34" y="4"/>
                  </a:moveTo>
                  <a:cubicBezTo>
                    <a:pt x="34" y="4"/>
                    <a:pt x="35" y="4"/>
                    <a:pt x="35" y="4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6"/>
                    <a:pt x="37" y="6"/>
                    <a:pt x="37" y="7"/>
                  </a:cubicBezTo>
                  <a:cubicBezTo>
                    <a:pt x="36" y="7"/>
                    <a:pt x="36" y="6"/>
                    <a:pt x="36" y="5"/>
                  </a:cubicBezTo>
                  <a:cubicBezTo>
                    <a:pt x="35" y="4"/>
                    <a:pt x="34" y="5"/>
                    <a:pt x="33" y="6"/>
                  </a:cubicBezTo>
                  <a:cubicBezTo>
                    <a:pt x="33" y="5"/>
                    <a:pt x="34" y="5"/>
                    <a:pt x="34" y="4"/>
                  </a:cubicBezTo>
                  <a:close/>
                  <a:moveTo>
                    <a:pt x="33" y="11"/>
                  </a:moveTo>
                  <a:cubicBezTo>
                    <a:pt x="33" y="11"/>
                    <a:pt x="32" y="11"/>
                    <a:pt x="32" y="11"/>
                  </a:cubicBezTo>
                  <a:cubicBezTo>
                    <a:pt x="32" y="11"/>
                    <a:pt x="32" y="12"/>
                    <a:pt x="31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1"/>
                    <a:pt x="31" y="10"/>
                    <a:pt x="32" y="10"/>
                  </a:cubicBezTo>
                  <a:cubicBezTo>
                    <a:pt x="32" y="9"/>
                    <a:pt x="33" y="9"/>
                    <a:pt x="33" y="9"/>
                  </a:cubicBezTo>
                  <a:cubicBezTo>
                    <a:pt x="33" y="9"/>
                    <a:pt x="34" y="8"/>
                    <a:pt x="34" y="9"/>
                  </a:cubicBezTo>
                  <a:cubicBezTo>
                    <a:pt x="34" y="10"/>
                    <a:pt x="34" y="10"/>
                    <a:pt x="35" y="11"/>
                  </a:cubicBezTo>
                  <a:cubicBezTo>
                    <a:pt x="34" y="11"/>
                    <a:pt x="34" y="12"/>
                    <a:pt x="34" y="12"/>
                  </a:cubicBezTo>
                  <a:cubicBezTo>
                    <a:pt x="34" y="12"/>
                    <a:pt x="34" y="13"/>
                    <a:pt x="33" y="13"/>
                  </a:cubicBezTo>
                  <a:cubicBezTo>
                    <a:pt x="34" y="12"/>
                    <a:pt x="33" y="11"/>
                    <a:pt x="33" y="11"/>
                  </a:cubicBezTo>
                  <a:close/>
                  <a:moveTo>
                    <a:pt x="30" y="12"/>
                  </a:moveTo>
                  <a:cubicBezTo>
                    <a:pt x="30" y="12"/>
                    <a:pt x="30" y="11"/>
                    <a:pt x="30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9" y="11"/>
                    <a:pt x="29" y="11"/>
                    <a:pt x="29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9"/>
                    <a:pt x="30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lose/>
                  <a:moveTo>
                    <a:pt x="39" y="7"/>
                  </a:moveTo>
                  <a:cubicBezTo>
                    <a:pt x="40" y="6"/>
                    <a:pt x="41" y="6"/>
                    <a:pt x="42" y="6"/>
                  </a:cubicBezTo>
                  <a:cubicBezTo>
                    <a:pt x="44" y="5"/>
                    <a:pt x="46" y="6"/>
                    <a:pt x="47" y="5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50" y="3"/>
                    <a:pt x="51" y="2"/>
                    <a:pt x="51" y="2"/>
                  </a:cubicBezTo>
                  <a:cubicBezTo>
                    <a:pt x="51" y="2"/>
                    <a:pt x="52" y="2"/>
                    <a:pt x="52" y="2"/>
                  </a:cubicBezTo>
                  <a:cubicBezTo>
                    <a:pt x="51" y="3"/>
                    <a:pt x="51" y="4"/>
                    <a:pt x="51" y="5"/>
                  </a:cubicBezTo>
                  <a:cubicBezTo>
                    <a:pt x="51" y="7"/>
                    <a:pt x="49" y="7"/>
                    <a:pt x="48" y="8"/>
                  </a:cubicBezTo>
                  <a:cubicBezTo>
                    <a:pt x="48" y="8"/>
                    <a:pt x="47" y="8"/>
                    <a:pt x="46" y="8"/>
                  </a:cubicBezTo>
                  <a:cubicBezTo>
                    <a:pt x="44" y="8"/>
                    <a:pt x="43" y="9"/>
                    <a:pt x="42" y="11"/>
                  </a:cubicBezTo>
                  <a:cubicBezTo>
                    <a:pt x="42" y="11"/>
                    <a:pt x="42" y="11"/>
                    <a:pt x="42" y="12"/>
                  </a:cubicBezTo>
                  <a:cubicBezTo>
                    <a:pt x="41" y="12"/>
                    <a:pt x="41" y="12"/>
                    <a:pt x="40" y="12"/>
                  </a:cubicBezTo>
                  <a:cubicBezTo>
                    <a:pt x="40" y="12"/>
                    <a:pt x="41" y="12"/>
                    <a:pt x="41" y="13"/>
                  </a:cubicBezTo>
                  <a:cubicBezTo>
                    <a:pt x="40" y="13"/>
                    <a:pt x="39" y="13"/>
                    <a:pt x="38" y="13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7" y="15"/>
                    <a:pt x="37" y="15"/>
                  </a:cubicBezTo>
                  <a:cubicBezTo>
                    <a:pt x="37" y="15"/>
                    <a:pt x="36" y="15"/>
                    <a:pt x="36" y="16"/>
                  </a:cubicBezTo>
                  <a:cubicBezTo>
                    <a:pt x="36" y="16"/>
                    <a:pt x="35" y="16"/>
                    <a:pt x="34" y="16"/>
                  </a:cubicBezTo>
                  <a:cubicBezTo>
                    <a:pt x="34" y="16"/>
                    <a:pt x="35" y="16"/>
                    <a:pt x="35" y="17"/>
                  </a:cubicBezTo>
                  <a:cubicBezTo>
                    <a:pt x="34" y="17"/>
                    <a:pt x="33" y="17"/>
                    <a:pt x="32" y="18"/>
                  </a:cubicBezTo>
                  <a:cubicBezTo>
                    <a:pt x="32" y="18"/>
                    <a:pt x="33" y="20"/>
                    <a:pt x="31" y="19"/>
                  </a:cubicBezTo>
                  <a:cubicBezTo>
                    <a:pt x="31" y="19"/>
                    <a:pt x="31" y="18"/>
                    <a:pt x="30" y="17"/>
                  </a:cubicBezTo>
                  <a:cubicBezTo>
                    <a:pt x="31" y="17"/>
                    <a:pt x="30" y="16"/>
                    <a:pt x="31" y="16"/>
                  </a:cubicBezTo>
                  <a:cubicBezTo>
                    <a:pt x="31" y="17"/>
                    <a:pt x="31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3" y="16"/>
                    <a:pt x="34" y="15"/>
                  </a:cubicBezTo>
                  <a:cubicBezTo>
                    <a:pt x="33" y="15"/>
                    <a:pt x="34" y="15"/>
                    <a:pt x="35" y="14"/>
                  </a:cubicBezTo>
                  <a:cubicBezTo>
                    <a:pt x="35" y="14"/>
                    <a:pt x="36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3"/>
                  </a:cubicBezTo>
                  <a:cubicBezTo>
                    <a:pt x="37" y="12"/>
                    <a:pt x="38" y="13"/>
                    <a:pt x="40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0" y="11"/>
                    <a:pt x="41" y="11"/>
                    <a:pt x="42" y="10"/>
                  </a:cubicBezTo>
                  <a:cubicBezTo>
                    <a:pt x="42" y="10"/>
                    <a:pt x="42" y="10"/>
                    <a:pt x="42" y="9"/>
                  </a:cubicBezTo>
                  <a:cubicBezTo>
                    <a:pt x="41" y="10"/>
                    <a:pt x="41" y="10"/>
                    <a:pt x="40" y="11"/>
                  </a:cubicBezTo>
                  <a:cubicBezTo>
                    <a:pt x="40" y="11"/>
                    <a:pt x="39" y="11"/>
                    <a:pt x="39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0" y="10"/>
                    <a:pt x="41" y="9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0" y="8"/>
                    <a:pt x="39" y="9"/>
                    <a:pt x="38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9"/>
                    <a:pt x="37" y="9"/>
                    <a:pt x="38" y="9"/>
                  </a:cubicBezTo>
                  <a:cubicBezTo>
                    <a:pt x="38" y="8"/>
                    <a:pt x="39" y="7"/>
                    <a:pt x="39" y="7"/>
                  </a:cubicBezTo>
                  <a:close/>
                  <a:moveTo>
                    <a:pt x="49" y="15"/>
                  </a:moveTo>
                  <a:cubicBezTo>
                    <a:pt x="49" y="15"/>
                    <a:pt x="49" y="16"/>
                    <a:pt x="49" y="16"/>
                  </a:cubicBezTo>
                  <a:cubicBezTo>
                    <a:pt x="49" y="16"/>
                    <a:pt x="50" y="17"/>
                    <a:pt x="50" y="17"/>
                  </a:cubicBezTo>
                  <a:cubicBezTo>
                    <a:pt x="50" y="17"/>
                    <a:pt x="50" y="18"/>
                    <a:pt x="50" y="18"/>
                  </a:cubicBezTo>
                  <a:cubicBezTo>
                    <a:pt x="49" y="18"/>
                    <a:pt x="48" y="18"/>
                    <a:pt x="47" y="19"/>
                  </a:cubicBezTo>
                  <a:cubicBezTo>
                    <a:pt x="47" y="19"/>
                    <a:pt x="47" y="19"/>
                    <a:pt x="48" y="19"/>
                  </a:cubicBezTo>
                  <a:cubicBezTo>
                    <a:pt x="48" y="19"/>
                    <a:pt x="48" y="18"/>
                    <a:pt x="49" y="18"/>
                  </a:cubicBezTo>
                  <a:cubicBezTo>
                    <a:pt x="49" y="18"/>
                    <a:pt x="50" y="18"/>
                    <a:pt x="50" y="18"/>
                  </a:cubicBezTo>
                  <a:cubicBezTo>
                    <a:pt x="50" y="19"/>
                    <a:pt x="51" y="19"/>
                    <a:pt x="51" y="20"/>
                  </a:cubicBezTo>
                  <a:cubicBezTo>
                    <a:pt x="51" y="20"/>
                    <a:pt x="51" y="22"/>
                    <a:pt x="50" y="22"/>
                  </a:cubicBezTo>
                  <a:cubicBezTo>
                    <a:pt x="49" y="22"/>
                    <a:pt x="48" y="21"/>
                    <a:pt x="47" y="22"/>
                  </a:cubicBezTo>
                  <a:cubicBezTo>
                    <a:pt x="47" y="22"/>
                    <a:pt x="46" y="22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cubicBezTo>
                    <a:pt x="45" y="19"/>
                    <a:pt x="45" y="19"/>
                    <a:pt x="46" y="19"/>
                  </a:cubicBezTo>
                  <a:cubicBezTo>
                    <a:pt x="46" y="19"/>
                    <a:pt x="46" y="19"/>
                    <a:pt x="47" y="19"/>
                  </a:cubicBezTo>
                  <a:cubicBezTo>
                    <a:pt x="47" y="19"/>
                    <a:pt x="46" y="19"/>
                    <a:pt x="46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4" y="19"/>
                    <a:pt x="44" y="18"/>
                    <a:pt x="44" y="18"/>
                  </a:cubicBezTo>
                  <a:cubicBezTo>
                    <a:pt x="45" y="17"/>
                    <a:pt x="46" y="17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6" y="15"/>
                    <a:pt x="45" y="16"/>
                    <a:pt x="44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6"/>
                    <a:pt x="44" y="15"/>
                    <a:pt x="45" y="15"/>
                  </a:cubicBezTo>
                  <a:cubicBezTo>
                    <a:pt x="45" y="15"/>
                    <a:pt x="45" y="15"/>
                    <a:pt x="45" y="14"/>
                  </a:cubicBezTo>
                  <a:cubicBezTo>
                    <a:pt x="45" y="14"/>
                    <a:pt x="45" y="15"/>
                    <a:pt x="44" y="15"/>
                  </a:cubicBezTo>
                  <a:cubicBezTo>
                    <a:pt x="44" y="15"/>
                    <a:pt x="43" y="15"/>
                    <a:pt x="43" y="16"/>
                  </a:cubicBezTo>
                  <a:cubicBezTo>
                    <a:pt x="43" y="15"/>
                    <a:pt x="44" y="14"/>
                    <a:pt x="44" y="14"/>
                  </a:cubicBezTo>
                  <a:cubicBezTo>
                    <a:pt x="44" y="14"/>
                    <a:pt x="44" y="14"/>
                    <a:pt x="44" y="13"/>
                  </a:cubicBezTo>
                  <a:cubicBezTo>
                    <a:pt x="43" y="14"/>
                    <a:pt x="42" y="15"/>
                    <a:pt x="41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0" y="15"/>
                    <a:pt x="41" y="15"/>
                    <a:pt x="41" y="15"/>
                  </a:cubicBezTo>
                  <a:cubicBezTo>
                    <a:pt x="41" y="14"/>
                    <a:pt x="42" y="13"/>
                    <a:pt x="42" y="12"/>
                  </a:cubicBezTo>
                  <a:cubicBezTo>
                    <a:pt x="43" y="11"/>
                    <a:pt x="45" y="11"/>
                    <a:pt x="46" y="10"/>
                  </a:cubicBezTo>
                  <a:cubicBezTo>
                    <a:pt x="46" y="10"/>
                    <a:pt x="47" y="10"/>
                    <a:pt x="47" y="10"/>
                  </a:cubicBezTo>
                  <a:cubicBezTo>
                    <a:pt x="47" y="10"/>
                    <a:pt x="47" y="10"/>
                    <a:pt x="46" y="10"/>
                  </a:cubicBezTo>
                  <a:cubicBezTo>
                    <a:pt x="46" y="11"/>
                    <a:pt x="45" y="11"/>
                    <a:pt x="44" y="12"/>
                  </a:cubicBezTo>
                  <a:cubicBezTo>
                    <a:pt x="45" y="13"/>
                    <a:pt x="45" y="12"/>
                    <a:pt x="45" y="12"/>
                  </a:cubicBezTo>
                  <a:cubicBezTo>
                    <a:pt x="46" y="12"/>
                    <a:pt x="46" y="11"/>
                    <a:pt x="46" y="11"/>
                  </a:cubicBezTo>
                  <a:cubicBezTo>
                    <a:pt x="47" y="12"/>
                    <a:pt x="47" y="11"/>
                    <a:pt x="48" y="12"/>
                  </a:cubicBezTo>
                  <a:cubicBezTo>
                    <a:pt x="47" y="12"/>
                    <a:pt x="47" y="12"/>
                    <a:pt x="46" y="12"/>
                  </a:cubicBezTo>
                  <a:cubicBezTo>
                    <a:pt x="46" y="13"/>
                    <a:pt x="46" y="13"/>
                    <a:pt x="45" y="1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7" y="13"/>
                    <a:pt x="47" y="13"/>
                    <a:pt x="48" y="13"/>
                  </a:cubicBezTo>
                  <a:cubicBezTo>
                    <a:pt x="49" y="13"/>
                    <a:pt x="49" y="14"/>
                    <a:pt x="49" y="15"/>
                  </a:cubicBezTo>
                  <a:close/>
                  <a:moveTo>
                    <a:pt x="51" y="25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5"/>
                    <a:pt x="49" y="25"/>
                    <a:pt x="49" y="24"/>
                  </a:cubicBezTo>
                  <a:cubicBezTo>
                    <a:pt x="49" y="24"/>
                    <a:pt x="48" y="24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9" y="25"/>
                    <a:pt x="49" y="26"/>
                    <a:pt x="50" y="27"/>
                  </a:cubicBezTo>
                  <a:cubicBezTo>
                    <a:pt x="50" y="28"/>
                    <a:pt x="49" y="29"/>
                    <a:pt x="49" y="29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5"/>
                    <a:pt x="47" y="25"/>
                    <a:pt x="46" y="24"/>
                  </a:cubicBezTo>
                  <a:cubicBezTo>
                    <a:pt x="46" y="24"/>
                    <a:pt x="45" y="24"/>
                    <a:pt x="45" y="23"/>
                  </a:cubicBezTo>
                  <a:cubicBezTo>
                    <a:pt x="45" y="23"/>
                    <a:pt x="45" y="22"/>
                    <a:pt x="45" y="22"/>
                  </a:cubicBezTo>
                  <a:cubicBezTo>
                    <a:pt x="46" y="22"/>
                    <a:pt x="46" y="22"/>
                    <a:pt x="47" y="22"/>
                  </a:cubicBezTo>
                  <a:cubicBezTo>
                    <a:pt x="48" y="22"/>
                    <a:pt x="48" y="22"/>
                    <a:pt x="49" y="22"/>
                  </a:cubicBezTo>
                  <a:cubicBezTo>
                    <a:pt x="49" y="22"/>
                    <a:pt x="50" y="23"/>
                    <a:pt x="50" y="23"/>
                  </a:cubicBezTo>
                  <a:cubicBezTo>
                    <a:pt x="51" y="23"/>
                    <a:pt x="51" y="24"/>
                    <a:pt x="51" y="24"/>
                  </a:cubicBezTo>
                  <a:cubicBezTo>
                    <a:pt x="51" y="25"/>
                    <a:pt x="51" y="25"/>
                    <a:pt x="51" y="25"/>
                  </a:cubicBezTo>
                  <a:close/>
                  <a:moveTo>
                    <a:pt x="52" y="36"/>
                  </a:moveTo>
                  <a:cubicBezTo>
                    <a:pt x="51" y="36"/>
                    <a:pt x="51" y="36"/>
                    <a:pt x="51" y="36"/>
                  </a:cubicBezTo>
                  <a:cubicBezTo>
                    <a:pt x="49" y="36"/>
                    <a:pt x="50" y="34"/>
                    <a:pt x="50" y="33"/>
                  </a:cubicBezTo>
                  <a:cubicBezTo>
                    <a:pt x="50" y="33"/>
                    <a:pt x="49" y="32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1" y="33"/>
                    <a:pt x="52" y="34"/>
                    <a:pt x="52" y="36"/>
                  </a:cubicBezTo>
                  <a:close/>
                  <a:moveTo>
                    <a:pt x="45" y="39"/>
                  </a:moveTo>
                  <a:cubicBezTo>
                    <a:pt x="45" y="39"/>
                    <a:pt x="46" y="39"/>
                    <a:pt x="46" y="39"/>
                  </a:cubicBezTo>
                  <a:cubicBezTo>
                    <a:pt x="46" y="39"/>
                    <a:pt x="46" y="40"/>
                    <a:pt x="47" y="40"/>
                  </a:cubicBezTo>
                  <a:cubicBezTo>
                    <a:pt x="48" y="41"/>
                    <a:pt x="49" y="42"/>
                    <a:pt x="50" y="43"/>
                  </a:cubicBezTo>
                  <a:cubicBezTo>
                    <a:pt x="51" y="43"/>
                    <a:pt x="51" y="43"/>
                    <a:pt x="52" y="44"/>
                  </a:cubicBezTo>
                  <a:cubicBezTo>
                    <a:pt x="52" y="44"/>
                    <a:pt x="51" y="45"/>
                    <a:pt x="51" y="45"/>
                  </a:cubicBezTo>
                  <a:cubicBezTo>
                    <a:pt x="49" y="45"/>
                    <a:pt x="48" y="44"/>
                    <a:pt x="47" y="43"/>
                  </a:cubicBezTo>
                  <a:cubicBezTo>
                    <a:pt x="46" y="42"/>
                    <a:pt x="46" y="40"/>
                    <a:pt x="45" y="39"/>
                  </a:cubicBezTo>
                  <a:close/>
                  <a:moveTo>
                    <a:pt x="44" y="66"/>
                  </a:moveTo>
                  <a:cubicBezTo>
                    <a:pt x="43" y="67"/>
                    <a:pt x="41" y="66"/>
                    <a:pt x="40" y="65"/>
                  </a:cubicBezTo>
                  <a:cubicBezTo>
                    <a:pt x="39" y="64"/>
                    <a:pt x="39" y="63"/>
                    <a:pt x="39" y="62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40" y="62"/>
                    <a:pt x="41" y="63"/>
                    <a:pt x="42" y="64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2" y="64"/>
                    <a:pt x="43" y="64"/>
                  </a:cubicBezTo>
                  <a:cubicBezTo>
                    <a:pt x="43" y="64"/>
                    <a:pt x="43" y="64"/>
                    <a:pt x="43" y="63"/>
                  </a:cubicBezTo>
                  <a:cubicBezTo>
                    <a:pt x="41" y="62"/>
                    <a:pt x="41" y="61"/>
                    <a:pt x="40" y="59"/>
                  </a:cubicBezTo>
                  <a:cubicBezTo>
                    <a:pt x="40" y="59"/>
                    <a:pt x="40" y="59"/>
                    <a:pt x="41" y="59"/>
                  </a:cubicBezTo>
                  <a:cubicBezTo>
                    <a:pt x="42" y="60"/>
                    <a:pt x="44" y="61"/>
                    <a:pt x="45" y="62"/>
                  </a:cubicBezTo>
                  <a:cubicBezTo>
                    <a:pt x="45" y="63"/>
                    <a:pt x="46" y="64"/>
                    <a:pt x="46" y="65"/>
                  </a:cubicBezTo>
                  <a:cubicBezTo>
                    <a:pt x="45" y="65"/>
                    <a:pt x="45" y="66"/>
                    <a:pt x="44" y="66"/>
                  </a:cubicBezTo>
                  <a:close/>
                  <a:moveTo>
                    <a:pt x="47" y="95"/>
                  </a:moveTo>
                  <a:cubicBezTo>
                    <a:pt x="47" y="95"/>
                    <a:pt x="47" y="95"/>
                    <a:pt x="47" y="95"/>
                  </a:cubicBezTo>
                  <a:cubicBezTo>
                    <a:pt x="46" y="94"/>
                    <a:pt x="45" y="95"/>
                    <a:pt x="45" y="95"/>
                  </a:cubicBezTo>
                  <a:cubicBezTo>
                    <a:pt x="44" y="94"/>
                    <a:pt x="44" y="94"/>
                    <a:pt x="44" y="93"/>
                  </a:cubicBezTo>
                  <a:cubicBezTo>
                    <a:pt x="45" y="93"/>
                    <a:pt x="45" y="92"/>
                    <a:pt x="46" y="92"/>
                  </a:cubicBezTo>
                  <a:cubicBezTo>
                    <a:pt x="46" y="92"/>
                    <a:pt x="46" y="91"/>
                    <a:pt x="45" y="91"/>
                  </a:cubicBezTo>
                  <a:cubicBezTo>
                    <a:pt x="45" y="91"/>
                    <a:pt x="44" y="92"/>
                    <a:pt x="44" y="92"/>
                  </a:cubicBezTo>
                  <a:cubicBezTo>
                    <a:pt x="43" y="91"/>
                    <a:pt x="43" y="90"/>
                    <a:pt x="43" y="89"/>
                  </a:cubicBezTo>
                  <a:cubicBezTo>
                    <a:pt x="43" y="89"/>
                    <a:pt x="44" y="89"/>
                    <a:pt x="44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7" y="90"/>
                    <a:pt x="47" y="92"/>
                    <a:pt x="47" y="93"/>
                  </a:cubicBezTo>
                  <a:cubicBezTo>
                    <a:pt x="47" y="93"/>
                    <a:pt x="48" y="94"/>
                    <a:pt x="47" y="95"/>
                  </a:cubicBezTo>
                  <a:close/>
                  <a:moveTo>
                    <a:pt x="45" y="97"/>
                  </a:moveTo>
                  <a:cubicBezTo>
                    <a:pt x="45" y="96"/>
                    <a:pt x="45" y="96"/>
                    <a:pt x="45" y="96"/>
                  </a:cubicBezTo>
                  <a:cubicBezTo>
                    <a:pt x="45" y="95"/>
                    <a:pt x="46" y="96"/>
                    <a:pt x="47" y="96"/>
                  </a:cubicBezTo>
                  <a:cubicBezTo>
                    <a:pt x="47" y="96"/>
                    <a:pt x="47" y="96"/>
                    <a:pt x="47" y="96"/>
                  </a:cubicBezTo>
                  <a:cubicBezTo>
                    <a:pt x="47" y="97"/>
                    <a:pt x="46" y="97"/>
                    <a:pt x="46" y="98"/>
                  </a:cubicBezTo>
                  <a:cubicBezTo>
                    <a:pt x="46" y="98"/>
                    <a:pt x="46" y="98"/>
                    <a:pt x="46" y="99"/>
                  </a:cubicBezTo>
                  <a:cubicBezTo>
                    <a:pt x="45" y="99"/>
                    <a:pt x="45" y="100"/>
                    <a:pt x="44" y="100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44" y="99"/>
                    <a:pt x="45" y="98"/>
                    <a:pt x="45" y="97"/>
                  </a:cubicBezTo>
                  <a:close/>
                  <a:moveTo>
                    <a:pt x="18" y="97"/>
                  </a:moveTo>
                  <a:cubicBezTo>
                    <a:pt x="19" y="97"/>
                    <a:pt x="20" y="97"/>
                    <a:pt x="20" y="98"/>
                  </a:cubicBezTo>
                  <a:cubicBezTo>
                    <a:pt x="20" y="98"/>
                    <a:pt x="20" y="99"/>
                    <a:pt x="20" y="100"/>
                  </a:cubicBezTo>
                  <a:cubicBezTo>
                    <a:pt x="20" y="100"/>
                    <a:pt x="20" y="101"/>
                    <a:pt x="20" y="102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0" y="102"/>
                    <a:pt x="19" y="102"/>
                    <a:pt x="19" y="101"/>
                  </a:cubicBezTo>
                  <a:cubicBezTo>
                    <a:pt x="18" y="100"/>
                    <a:pt x="17" y="100"/>
                    <a:pt x="17" y="98"/>
                  </a:cubicBezTo>
                  <a:cubicBezTo>
                    <a:pt x="17" y="98"/>
                    <a:pt x="18" y="97"/>
                    <a:pt x="18" y="97"/>
                  </a:cubicBezTo>
                  <a:close/>
                  <a:moveTo>
                    <a:pt x="13" y="97"/>
                  </a:moveTo>
                  <a:cubicBezTo>
                    <a:pt x="13" y="96"/>
                    <a:pt x="14" y="96"/>
                    <a:pt x="15" y="97"/>
                  </a:cubicBezTo>
                  <a:cubicBezTo>
                    <a:pt x="15" y="97"/>
                    <a:pt x="14" y="98"/>
                    <a:pt x="14" y="99"/>
                  </a:cubicBezTo>
                  <a:cubicBezTo>
                    <a:pt x="15" y="99"/>
                    <a:pt x="15" y="100"/>
                    <a:pt x="16" y="101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5" y="101"/>
                    <a:pt x="15" y="100"/>
                    <a:pt x="14" y="100"/>
                  </a:cubicBezTo>
                  <a:cubicBezTo>
                    <a:pt x="13" y="100"/>
                    <a:pt x="13" y="99"/>
                    <a:pt x="13" y="98"/>
                  </a:cubicBezTo>
                  <a:cubicBezTo>
                    <a:pt x="13" y="98"/>
                    <a:pt x="12" y="97"/>
                    <a:pt x="13" y="97"/>
                  </a:cubicBezTo>
                  <a:close/>
                  <a:moveTo>
                    <a:pt x="11" y="94"/>
                  </a:moveTo>
                  <a:cubicBezTo>
                    <a:pt x="12" y="93"/>
                    <a:pt x="12" y="92"/>
                    <a:pt x="12" y="91"/>
                  </a:cubicBezTo>
                  <a:cubicBezTo>
                    <a:pt x="12" y="90"/>
                    <a:pt x="13" y="90"/>
                    <a:pt x="13" y="90"/>
                  </a:cubicBezTo>
                  <a:cubicBezTo>
                    <a:pt x="14" y="90"/>
                    <a:pt x="15" y="89"/>
                    <a:pt x="15" y="90"/>
                  </a:cubicBezTo>
                  <a:cubicBezTo>
                    <a:pt x="15" y="90"/>
                    <a:pt x="16" y="90"/>
                    <a:pt x="15" y="91"/>
                  </a:cubicBezTo>
                  <a:cubicBezTo>
                    <a:pt x="15" y="91"/>
                    <a:pt x="15" y="92"/>
                    <a:pt x="14" y="92"/>
                  </a:cubicBezTo>
                  <a:cubicBezTo>
                    <a:pt x="14" y="92"/>
                    <a:pt x="13" y="92"/>
                    <a:pt x="13" y="93"/>
                  </a:cubicBezTo>
                  <a:cubicBezTo>
                    <a:pt x="13" y="93"/>
                    <a:pt x="14" y="93"/>
                    <a:pt x="15" y="93"/>
                  </a:cubicBezTo>
                  <a:cubicBezTo>
                    <a:pt x="15" y="94"/>
                    <a:pt x="15" y="95"/>
                    <a:pt x="15" y="95"/>
                  </a:cubicBezTo>
                  <a:cubicBezTo>
                    <a:pt x="14" y="96"/>
                    <a:pt x="13" y="96"/>
                    <a:pt x="13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1" y="96"/>
                    <a:pt x="11" y="95"/>
                    <a:pt x="11" y="94"/>
                  </a:cubicBezTo>
                  <a:close/>
                  <a:moveTo>
                    <a:pt x="12" y="70"/>
                  </a:moveTo>
                  <a:cubicBezTo>
                    <a:pt x="13" y="70"/>
                    <a:pt x="13" y="70"/>
                    <a:pt x="13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2"/>
                    <a:pt x="14" y="75"/>
                    <a:pt x="14" y="77"/>
                  </a:cubicBezTo>
                  <a:cubicBezTo>
                    <a:pt x="14" y="79"/>
                    <a:pt x="14" y="81"/>
                    <a:pt x="15" y="83"/>
                  </a:cubicBezTo>
                  <a:cubicBezTo>
                    <a:pt x="15" y="84"/>
                    <a:pt x="15" y="85"/>
                    <a:pt x="15" y="86"/>
                  </a:cubicBezTo>
                  <a:cubicBezTo>
                    <a:pt x="16" y="87"/>
                    <a:pt x="15" y="88"/>
                    <a:pt x="15" y="89"/>
                  </a:cubicBezTo>
                  <a:cubicBezTo>
                    <a:pt x="14" y="89"/>
                    <a:pt x="14" y="88"/>
                    <a:pt x="14" y="87"/>
                  </a:cubicBezTo>
                  <a:cubicBezTo>
                    <a:pt x="13" y="84"/>
                    <a:pt x="12" y="81"/>
                    <a:pt x="12" y="77"/>
                  </a:cubicBezTo>
                  <a:cubicBezTo>
                    <a:pt x="12" y="76"/>
                    <a:pt x="12" y="74"/>
                    <a:pt x="12" y="72"/>
                  </a:cubicBezTo>
                  <a:cubicBezTo>
                    <a:pt x="11" y="72"/>
                    <a:pt x="11" y="71"/>
                    <a:pt x="11" y="70"/>
                  </a:cubicBezTo>
                  <a:cubicBezTo>
                    <a:pt x="12" y="69"/>
                    <a:pt x="12" y="70"/>
                    <a:pt x="12" y="70"/>
                  </a:cubicBezTo>
                  <a:close/>
                  <a:moveTo>
                    <a:pt x="13" y="63"/>
                  </a:moveTo>
                  <a:cubicBezTo>
                    <a:pt x="13" y="63"/>
                    <a:pt x="13" y="63"/>
                    <a:pt x="13" y="63"/>
                  </a:cubicBezTo>
                  <a:cubicBezTo>
                    <a:pt x="14" y="62"/>
                    <a:pt x="15" y="62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3"/>
                    <a:pt x="15" y="64"/>
                    <a:pt x="14" y="65"/>
                  </a:cubicBezTo>
                  <a:cubicBezTo>
                    <a:pt x="14" y="65"/>
                    <a:pt x="14" y="66"/>
                    <a:pt x="14" y="66"/>
                  </a:cubicBezTo>
                  <a:cubicBezTo>
                    <a:pt x="15" y="65"/>
                    <a:pt x="16" y="64"/>
                    <a:pt x="16" y="64"/>
                  </a:cubicBezTo>
                  <a:cubicBezTo>
                    <a:pt x="17" y="63"/>
                    <a:pt x="17" y="62"/>
                    <a:pt x="18" y="62"/>
                  </a:cubicBezTo>
                  <a:cubicBezTo>
                    <a:pt x="18" y="62"/>
                    <a:pt x="18" y="63"/>
                    <a:pt x="18" y="63"/>
                  </a:cubicBezTo>
                  <a:cubicBezTo>
                    <a:pt x="18" y="66"/>
                    <a:pt x="16" y="68"/>
                    <a:pt x="14" y="69"/>
                  </a:cubicBezTo>
                  <a:cubicBezTo>
                    <a:pt x="14" y="69"/>
                    <a:pt x="13" y="69"/>
                    <a:pt x="13" y="69"/>
                  </a:cubicBezTo>
                  <a:cubicBezTo>
                    <a:pt x="12" y="69"/>
                    <a:pt x="11" y="68"/>
                    <a:pt x="11" y="68"/>
                  </a:cubicBezTo>
                  <a:cubicBezTo>
                    <a:pt x="11" y="66"/>
                    <a:pt x="12" y="65"/>
                    <a:pt x="13" y="63"/>
                  </a:cubicBezTo>
                  <a:close/>
                  <a:moveTo>
                    <a:pt x="12" y="43"/>
                  </a:moveTo>
                  <a:cubicBezTo>
                    <a:pt x="12" y="43"/>
                    <a:pt x="12" y="44"/>
                    <a:pt x="12" y="44"/>
                  </a:cubicBezTo>
                  <a:cubicBezTo>
                    <a:pt x="12" y="47"/>
                    <a:pt x="12" y="50"/>
                    <a:pt x="12" y="53"/>
                  </a:cubicBezTo>
                  <a:cubicBezTo>
                    <a:pt x="12" y="56"/>
                    <a:pt x="13" y="60"/>
                    <a:pt x="13" y="63"/>
                  </a:cubicBezTo>
                  <a:cubicBezTo>
                    <a:pt x="13" y="63"/>
                    <a:pt x="12" y="63"/>
                    <a:pt x="12" y="64"/>
                  </a:cubicBezTo>
                  <a:cubicBezTo>
                    <a:pt x="12" y="64"/>
                    <a:pt x="11" y="65"/>
                    <a:pt x="11" y="65"/>
                  </a:cubicBezTo>
                  <a:cubicBezTo>
                    <a:pt x="10" y="64"/>
                    <a:pt x="11" y="63"/>
                    <a:pt x="10" y="62"/>
                  </a:cubicBezTo>
                  <a:cubicBezTo>
                    <a:pt x="10" y="57"/>
                    <a:pt x="10" y="52"/>
                    <a:pt x="10" y="47"/>
                  </a:cubicBezTo>
                  <a:cubicBezTo>
                    <a:pt x="10" y="46"/>
                    <a:pt x="10" y="46"/>
                    <a:pt x="11" y="45"/>
                  </a:cubicBezTo>
                  <a:cubicBezTo>
                    <a:pt x="11" y="44"/>
                    <a:pt x="11" y="44"/>
                    <a:pt x="12" y="43"/>
                  </a:cubicBezTo>
                  <a:close/>
                  <a:moveTo>
                    <a:pt x="17" y="16"/>
                  </a:moveTo>
                  <a:cubicBezTo>
                    <a:pt x="19" y="16"/>
                    <a:pt x="20" y="16"/>
                    <a:pt x="22" y="17"/>
                  </a:cubicBezTo>
                  <a:cubicBezTo>
                    <a:pt x="23" y="19"/>
                    <a:pt x="23" y="21"/>
                    <a:pt x="22" y="23"/>
                  </a:cubicBezTo>
                  <a:cubicBezTo>
                    <a:pt x="22" y="24"/>
                    <a:pt x="21" y="25"/>
                    <a:pt x="19" y="25"/>
                  </a:cubicBezTo>
                  <a:cubicBezTo>
                    <a:pt x="18" y="26"/>
                    <a:pt x="16" y="25"/>
                    <a:pt x="15" y="24"/>
                  </a:cubicBezTo>
                  <a:cubicBezTo>
                    <a:pt x="14" y="23"/>
                    <a:pt x="13" y="22"/>
                    <a:pt x="14" y="20"/>
                  </a:cubicBezTo>
                  <a:cubicBezTo>
                    <a:pt x="14" y="18"/>
                    <a:pt x="15" y="17"/>
                    <a:pt x="17" y="16"/>
                  </a:cubicBezTo>
                  <a:close/>
                  <a:moveTo>
                    <a:pt x="21" y="12"/>
                  </a:moveTo>
                  <a:cubicBezTo>
                    <a:pt x="19" y="12"/>
                    <a:pt x="18" y="13"/>
                    <a:pt x="17" y="13"/>
                  </a:cubicBezTo>
                  <a:cubicBezTo>
                    <a:pt x="17" y="13"/>
                    <a:pt x="17" y="13"/>
                    <a:pt x="16" y="13"/>
                  </a:cubicBezTo>
                  <a:cubicBezTo>
                    <a:pt x="16" y="12"/>
                    <a:pt x="17" y="12"/>
                    <a:pt x="17" y="12"/>
                  </a:cubicBezTo>
                  <a:cubicBezTo>
                    <a:pt x="17" y="12"/>
                    <a:pt x="18" y="12"/>
                    <a:pt x="18" y="12"/>
                  </a:cubicBezTo>
                  <a:cubicBezTo>
                    <a:pt x="19" y="12"/>
                    <a:pt x="19" y="12"/>
                    <a:pt x="19" y="11"/>
                  </a:cubicBezTo>
                  <a:cubicBezTo>
                    <a:pt x="20" y="11"/>
                    <a:pt x="21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1" y="13"/>
                    <a:pt x="21" y="12"/>
                    <a:pt x="21" y="12"/>
                  </a:cubicBezTo>
                  <a:close/>
                  <a:moveTo>
                    <a:pt x="23" y="14"/>
                  </a:moveTo>
                  <a:cubicBezTo>
                    <a:pt x="23" y="14"/>
                    <a:pt x="24" y="14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2" y="15"/>
                    <a:pt x="21" y="15"/>
                  </a:cubicBezTo>
                  <a:cubicBezTo>
                    <a:pt x="21" y="15"/>
                    <a:pt x="20" y="15"/>
                    <a:pt x="20" y="15"/>
                  </a:cubicBezTo>
                  <a:cubicBezTo>
                    <a:pt x="20" y="15"/>
                    <a:pt x="21" y="15"/>
                    <a:pt x="21" y="15"/>
                  </a:cubicBezTo>
                  <a:cubicBezTo>
                    <a:pt x="22" y="15"/>
                    <a:pt x="22" y="14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20" y="13"/>
                  </a:cubicBezTo>
                  <a:cubicBezTo>
                    <a:pt x="21" y="13"/>
                    <a:pt x="21" y="13"/>
                    <a:pt x="22" y="13"/>
                  </a:cubicBezTo>
                  <a:cubicBezTo>
                    <a:pt x="22" y="13"/>
                    <a:pt x="23" y="13"/>
                    <a:pt x="23" y="14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1"/>
                    <a:pt x="25" y="11"/>
                  </a:cubicBezTo>
                  <a:cubicBezTo>
                    <a:pt x="25" y="11"/>
                    <a:pt x="24" y="11"/>
                    <a:pt x="24" y="11"/>
                  </a:cubicBezTo>
                  <a:cubicBezTo>
                    <a:pt x="24" y="11"/>
                    <a:pt x="24" y="12"/>
                    <a:pt x="23" y="12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2"/>
                    <a:pt x="22" y="12"/>
                  </a:cubicBezTo>
                  <a:cubicBezTo>
                    <a:pt x="22" y="11"/>
                    <a:pt x="23" y="10"/>
                    <a:pt x="23" y="10"/>
                  </a:cubicBezTo>
                  <a:cubicBezTo>
                    <a:pt x="24" y="10"/>
                    <a:pt x="25" y="10"/>
                    <a:pt x="25" y="10"/>
                  </a:cubicBezTo>
                  <a:cubicBezTo>
                    <a:pt x="25" y="11"/>
                    <a:pt x="26" y="11"/>
                    <a:pt x="25" y="12"/>
                  </a:cubicBezTo>
                  <a:close/>
                  <a:moveTo>
                    <a:pt x="24" y="16"/>
                  </a:move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3" y="16"/>
                    <a:pt x="23" y="16"/>
                  </a:cubicBezTo>
                  <a:cubicBezTo>
                    <a:pt x="24" y="15"/>
                    <a:pt x="24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4" y="16"/>
                    <a:pt x="24" y="16"/>
                  </a:cubicBezTo>
                  <a:close/>
                  <a:moveTo>
                    <a:pt x="26" y="19"/>
                  </a:moveTo>
                  <a:cubicBezTo>
                    <a:pt x="25" y="18"/>
                    <a:pt x="26" y="18"/>
                    <a:pt x="25" y="18"/>
                  </a:cubicBezTo>
                  <a:cubicBezTo>
                    <a:pt x="25" y="18"/>
                    <a:pt x="25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7"/>
                    <a:pt x="25" y="17"/>
                    <a:pt x="26" y="16"/>
                  </a:cubicBezTo>
                  <a:cubicBezTo>
                    <a:pt x="26" y="16"/>
                    <a:pt x="27" y="16"/>
                    <a:pt x="27" y="16"/>
                  </a:cubicBezTo>
                  <a:cubicBezTo>
                    <a:pt x="27" y="17"/>
                    <a:pt x="26" y="18"/>
                    <a:pt x="26" y="19"/>
                  </a:cubicBezTo>
                  <a:cubicBezTo>
                    <a:pt x="26" y="19"/>
                    <a:pt x="26" y="19"/>
                    <a:pt x="26" y="19"/>
                  </a:cubicBezTo>
                  <a:close/>
                  <a:moveTo>
                    <a:pt x="32" y="51"/>
                  </a:moveTo>
                  <a:cubicBezTo>
                    <a:pt x="31" y="52"/>
                    <a:pt x="30" y="53"/>
                    <a:pt x="28" y="53"/>
                  </a:cubicBezTo>
                  <a:cubicBezTo>
                    <a:pt x="27" y="53"/>
                    <a:pt x="26" y="52"/>
                    <a:pt x="26" y="52"/>
                  </a:cubicBezTo>
                  <a:cubicBezTo>
                    <a:pt x="26" y="51"/>
                    <a:pt x="25" y="51"/>
                    <a:pt x="25" y="50"/>
                  </a:cubicBezTo>
                  <a:cubicBezTo>
                    <a:pt x="25" y="49"/>
                    <a:pt x="24" y="47"/>
                    <a:pt x="24" y="46"/>
                  </a:cubicBezTo>
                  <a:cubicBezTo>
                    <a:pt x="24" y="44"/>
                    <a:pt x="25" y="42"/>
                    <a:pt x="25" y="40"/>
                  </a:cubicBezTo>
                  <a:cubicBezTo>
                    <a:pt x="25" y="40"/>
                    <a:pt x="25" y="39"/>
                    <a:pt x="26" y="40"/>
                  </a:cubicBezTo>
                  <a:cubicBezTo>
                    <a:pt x="26" y="41"/>
                    <a:pt x="25" y="43"/>
                    <a:pt x="26" y="44"/>
                  </a:cubicBezTo>
                  <a:cubicBezTo>
                    <a:pt x="26" y="44"/>
                    <a:pt x="26" y="45"/>
                    <a:pt x="27" y="45"/>
                  </a:cubicBezTo>
                  <a:cubicBezTo>
                    <a:pt x="27" y="44"/>
                    <a:pt x="27" y="43"/>
                    <a:pt x="27" y="43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28" y="45"/>
                    <a:pt x="27" y="47"/>
                    <a:pt x="28" y="48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9"/>
                    <a:pt x="29" y="48"/>
                    <a:pt x="29" y="48"/>
                  </a:cubicBezTo>
                  <a:cubicBezTo>
                    <a:pt x="28" y="46"/>
                    <a:pt x="28" y="43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0" y="42"/>
                    <a:pt x="29" y="44"/>
                    <a:pt x="30" y="45"/>
                  </a:cubicBezTo>
                  <a:cubicBezTo>
                    <a:pt x="30" y="45"/>
                    <a:pt x="30" y="44"/>
                    <a:pt x="31" y="44"/>
                  </a:cubicBezTo>
                  <a:cubicBezTo>
                    <a:pt x="31" y="42"/>
                    <a:pt x="30" y="41"/>
                    <a:pt x="31" y="39"/>
                  </a:cubicBezTo>
                  <a:cubicBezTo>
                    <a:pt x="31" y="39"/>
                    <a:pt x="31" y="40"/>
                    <a:pt x="31" y="40"/>
                  </a:cubicBezTo>
                  <a:cubicBezTo>
                    <a:pt x="32" y="43"/>
                    <a:pt x="35" y="47"/>
                    <a:pt x="32" y="51"/>
                  </a:cubicBezTo>
                  <a:close/>
                  <a:moveTo>
                    <a:pt x="41" y="40"/>
                  </a:moveTo>
                  <a:cubicBezTo>
                    <a:pt x="40" y="39"/>
                    <a:pt x="40" y="37"/>
                    <a:pt x="39" y="36"/>
                  </a:cubicBezTo>
                  <a:cubicBezTo>
                    <a:pt x="39" y="36"/>
                    <a:pt x="40" y="36"/>
                    <a:pt x="40" y="36"/>
                  </a:cubicBezTo>
                  <a:cubicBezTo>
                    <a:pt x="40" y="37"/>
                    <a:pt x="41" y="38"/>
                    <a:pt x="42" y="38"/>
                  </a:cubicBezTo>
                  <a:cubicBezTo>
                    <a:pt x="43" y="38"/>
                    <a:pt x="42" y="37"/>
                    <a:pt x="42" y="37"/>
                  </a:cubicBezTo>
                  <a:cubicBezTo>
                    <a:pt x="42" y="36"/>
                    <a:pt x="42" y="36"/>
                    <a:pt x="42" y="35"/>
                  </a:cubicBezTo>
                  <a:cubicBezTo>
                    <a:pt x="42" y="35"/>
                    <a:pt x="42" y="36"/>
                    <a:pt x="43" y="36"/>
                  </a:cubicBezTo>
                  <a:cubicBezTo>
                    <a:pt x="43" y="36"/>
                    <a:pt x="44" y="37"/>
                    <a:pt x="44" y="38"/>
                  </a:cubicBezTo>
                  <a:cubicBezTo>
                    <a:pt x="44" y="39"/>
                    <a:pt x="44" y="40"/>
                    <a:pt x="44" y="41"/>
                  </a:cubicBezTo>
                  <a:cubicBezTo>
                    <a:pt x="43" y="41"/>
                    <a:pt x="42" y="41"/>
                    <a:pt x="41" y="40"/>
                  </a:cubicBezTo>
                  <a:close/>
                  <a:moveTo>
                    <a:pt x="40" y="41"/>
                  </a:moveTo>
                  <a:cubicBezTo>
                    <a:pt x="41" y="41"/>
                    <a:pt x="41" y="41"/>
                    <a:pt x="41" y="41"/>
                  </a:cubicBezTo>
                  <a:cubicBezTo>
                    <a:pt x="42" y="42"/>
                    <a:pt x="42" y="43"/>
                    <a:pt x="42" y="43"/>
                  </a:cubicBezTo>
                  <a:cubicBezTo>
                    <a:pt x="42" y="44"/>
                    <a:pt x="42" y="44"/>
                    <a:pt x="41" y="44"/>
                  </a:cubicBezTo>
                  <a:cubicBezTo>
                    <a:pt x="41" y="44"/>
                    <a:pt x="40" y="44"/>
                    <a:pt x="39" y="43"/>
                  </a:cubicBezTo>
                  <a:cubicBezTo>
                    <a:pt x="39" y="43"/>
                    <a:pt x="39" y="42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2"/>
                    <a:pt x="41" y="42"/>
                  </a:cubicBezTo>
                  <a:cubicBezTo>
                    <a:pt x="41" y="41"/>
                    <a:pt x="40" y="41"/>
                    <a:pt x="40" y="41"/>
                  </a:cubicBezTo>
                  <a:close/>
                  <a:moveTo>
                    <a:pt x="37" y="49"/>
                  </a:moveTo>
                  <a:cubicBezTo>
                    <a:pt x="36" y="48"/>
                    <a:pt x="36" y="47"/>
                    <a:pt x="35" y="46"/>
                  </a:cubicBezTo>
                  <a:cubicBezTo>
                    <a:pt x="35" y="45"/>
                    <a:pt x="35" y="45"/>
                    <a:pt x="35" y="44"/>
                  </a:cubicBezTo>
                  <a:cubicBezTo>
                    <a:pt x="36" y="44"/>
                    <a:pt x="36" y="45"/>
                    <a:pt x="36" y="45"/>
                  </a:cubicBezTo>
                  <a:cubicBezTo>
                    <a:pt x="36" y="45"/>
                    <a:pt x="37" y="46"/>
                    <a:pt x="38" y="47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38" y="47"/>
                    <a:pt x="39" y="47"/>
                    <a:pt x="39" y="47"/>
                  </a:cubicBezTo>
                  <a:cubicBezTo>
                    <a:pt x="39" y="47"/>
                    <a:pt x="38" y="46"/>
                    <a:pt x="38" y="46"/>
                  </a:cubicBezTo>
                  <a:cubicBezTo>
                    <a:pt x="38" y="45"/>
                    <a:pt x="37" y="44"/>
                    <a:pt x="37" y="43"/>
                  </a:cubicBezTo>
                  <a:cubicBezTo>
                    <a:pt x="37" y="43"/>
                    <a:pt x="38" y="44"/>
                    <a:pt x="38" y="44"/>
                  </a:cubicBezTo>
                  <a:cubicBezTo>
                    <a:pt x="39" y="44"/>
                    <a:pt x="41" y="45"/>
                    <a:pt x="41" y="46"/>
                  </a:cubicBezTo>
                  <a:cubicBezTo>
                    <a:pt x="41" y="47"/>
                    <a:pt x="41" y="48"/>
                    <a:pt x="40" y="49"/>
                  </a:cubicBezTo>
                  <a:cubicBezTo>
                    <a:pt x="39" y="49"/>
                    <a:pt x="38" y="49"/>
                    <a:pt x="37" y="49"/>
                  </a:cubicBezTo>
                  <a:close/>
                  <a:moveTo>
                    <a:pt x="40" y="73"/>
                  </a:moveTo>
                  <a:cubicBezTo>
                    <a:pt x="40" y="74"/>
                    <a:pt x="40" y="74"/>
                    <a:pt x="39" y="74"/>
                  </a:cubicBezTo>
                  <a:cubicBezTo>
                    <a:pt x="38" y="73"/>
                    <a:pt x="37" y="71"/>
                    <a:pt x="37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8" y="71"/>
                    <a:pt x="38" y="72"/>
                    <a:pt x="39" y="71"/>
                  </a:cubicBezTo>
                  <a:cubicBezTo>
                    <a:pt x="39" y="71"/>
                    <a:pt x="38" y="70"/>
                    <a:pt x="38" y="70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9" y="70"/>
                    <a:pt x="40" y="71"/>
                    <a:pt x="41" y="71"/>
                  </a:cubicBezTo>
                  <a:cubicBezTo>
                    <a:pt x="41" y="72"/>
                    <a:pt x="41" y="73"/>
                    <a:pt x="40" y="73"/>
                  </a:cubicBezTo>
                  <a:close/>
                  <a:moveTo>
                    <a:pt x="38" y="83"/>
                  </a:moveTo>
                  <a:cubicBezTo>
                    <a:pt x="38" y="81"/>
                    <a:pt x="38" y="80"/>
                    <a:pt x="38" y="78"/>
                  </a:cubicBezTo>
                  <a:cubicBezTo>
                    <a:pt x="38" y="78"/>
                    <a:pt x="39" y="78"/>
                    <a:pt x="39" y="78"/>
                  </a:cubicBezTo>
                  <a:cubicBezTo>
                    <a:pt x="39" y="80"/>
                    <a:pt x="39" y="81"/>
                    <a:pt x="39" y="83"/>
                  </a:cubicBezTo>
                  <a:cubicBezTo>
                    <a:pt x="39" y="84"/>
                    <a:pt x="39" y="85"/>
                    <a:pt x="39" y="86"/>
                  </a:cubicBezTo>
                  <a:cubicBezTo>
                    <a:pt x="38" y="86"/>
                    <a:pt x="38" y="86"/>
                    <a:pt x="38" y="85"/>
                  </a:cubicBezTo>
                  <a:cubicBezTo>
                    <a:pt x="37" y="85"/>
                    <a:pt x="38" y="84"/>
                    <a:pt x="38" y="83"/>
                  </a:cubicBezTo>
                  <a:close/>
                  <a:moveTo>
                    <a:pt x="31" y="89"/>
                  </a:moveTo>
                  <a:cubicBezTo>
                    <a:pt x="31" y="87"/>
                    <a:pt x="32" y="86"/>
                    <a:pt x="33" y="85"/>
                  </a:cubicBezTo>
                  <a:cubicBezTo>
                    <a:pt x="34" y="84"/>
                    <a:pt x="35" y="82"/>
                    <a:pt x="35" y="81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6" y="81"/>
                    <a:pt x="36" y="82"/>
                    <a:pt x="36" y="83"/>
                  </a:cubicBezTo>
                  <a:cubicBezTo>
                    <a:pt x="36" y="86"/>
                    <a:pt x="33" y="87"/>
                    <a:pt x="32" y="90"/>
                  </a:cubicBezTo>
                  <a:cubicBezTo>
                    <a:pt x="32" y="90"/>
                    <a:pt x="32" y="91"/>
                    <a:pt x="32" y="91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0" y="83"/>
                  </a:moveTo>
                  <a:cubicBezTo>
                    <a:pt x="30" y="83"/>
                    <a:pt x="31" y="82"/>
                    <a:pt x="31" y="82"/>
                  </a:cubicBezTo>
                  <a:cubicBezTo>
                    <a:pt x="32" y="81"/>
                    <a:pt x="32" y="79"/>
                    <a:pt x="33" y="78"/>
                  </a:cubicBezTo>
                  <a:cubicBezTo>
                    <a:pt x="33" y="78"/>
                    <a:pt x="33" y="77"/>
                    <a:pt x="34" y="76"/>
                  </a:cubicBezTo>
                  <a:cubicBezTo>
                    <a:pt x="34" y="76"/>
                    <a:pt x="34" y="77"/>
                    <a:pt x="34" y="77"/>
                  </a:cubicBezTo>
                  <a:cubicBezTo>
                    <a:pt x="34" y="78"/>
                    <a:pt x="34" y="80"/>
                    <a:pt x="34" y="81"/>
                  </a:cubicBezTo>
                  <a:cubicBezTo>
                    <a:pt x="33" y="83"/>
                    <a:pt x="32" y="84"/>
                    <a:pt x="31" y="86"/>
                  </a:cubicBezTo>
                  <a:cubicBezTo>
                    <a:pt x="31" y="86"/>
                    <a:pt x="31" y="87"/>
                    <a:pt x="30" y="87"/>
                  </a:cubicBezTo>
                  <a:cubicBezTo>
                    <a:pt x="30" y="86"/>
                    <a:pt x="30" y="84"/>
                    <a:pt x="30" y="83"/>
                  </a:cubicBezTo>
                  <a:close/>
                  <a:moveTo>
                    <a:pt x="27" y="80"/>
                  </a:moveTo>
                  <a:cubicBezTo>
                    <a:pt x="26" y="79"/>
                    <a:pt x="25" y="78"/>
                    <a:pt x="26" y="76"/>
                  </a:cubicBezTo>
                  <a:cubicBezTo>
                    <a:pt x="26" y="75"/>
                    <a:pt x="26" y="74"/>
                    <a:pt x="27" y="73"/>
                  </a:cubicBezTo>
                  <a:cubicBezTo>
                    <a:pt x="28" y="73"/>
                    <a:pt x="27" y="73"/>
                    <a:pt x="28" y="73"/>
                  </a:cubicBezTo>
                  <a:cubicBezTo>
                    <a:pt x="28" y="73"/>
                    <a:pt x="28" y="73"/>
                    <a:pt x="28" y="73"/>
                  </a:cubicBezTo>
                  <a:cubicBezTo>
                    <a:pt x="28" y="74"/>
                    <a:pt x="28" y="76"/>
                    <a:pt x="27" y="77"/>
                  </a:cubicBezTo>
                  <a:cubicBezTo>
                    <a:pt x="27" y="77"/>
                    <a:pt x="27" y="77"/>
                    <a:pt x="28" y="77"/>
                  </a:cubicBezTo>
                  <a:cubicBezTo>
                    <a:pt x="29" y="78"/>
                    <a:pt x="28" y="76"/>
                    <a:pt x="29" y="76"/>
                  </a:cubicBezTo>
                  <a:cubicBezTo>
                    <a:pt x="29" y="77"/>
                    <a:pt x="29" y="78"/>
                    <a:pt x="28" y="78"/>
                  </a:cubicBezTo>
                  <a:cubicBezTo>
                    <a:pt x="28" y="78"/>
                    <a:pt x="28" y="78"/>
                    <a:pt x="29" y="79"/>
                  </a:cubicBezTo>
                  <a:cubicBezTo>
                    <a:pt x="29" y="79"/>
                    <a:pt x="29" y="78"/>
                    <a:pt x="30" y="77"/>
                  </a:cubicBezTo>
                  <a:cubicBezTo>
                    <a:pt x="30" y="76"/>
                    <a:pt x="30" y="75"/>
                    <a:pt x="29" y="74"/>
                  </a:cubicBezTo>
                  <a:cubicBezTo>
                    <a:pt x="29" y="73"/>
                    <a:pt x="29" y="73"/>
                    <a:pt x="29" y="72"/>
                  </a:cubicBezTo>
                  <a:cubicBezTo>
                    <a:pt x="30" y="73"/>
                    <a:pt x="30" y="73"/>
                    <a:pt x="31" y="74"/>
                  </a:cubicBezTo>
                  <a:cubicBezTo>
                    <a:pt x="31" y="75"/>
                    <a:pt x="31" y="76"/>
                    <a:pt x="31" y="78"/>
                  </a:cubicBezTo>
                  <a:cubicBezTo>
                    <a:pt x="31" y="79"/>
                    <a:pt x="30" y="79"/>
                    <a:pt x="29" y="80"/>
                  </a:cubicBezTo>
                  <a:cubicBezTo>
                    <a:pt x="29" y="80"/>
                    <a:pt x="28" y="81"/>
                    <a:pt x="27" y="80"/>
                  </a:cubicBezTo>
                  <a:close/>
                  <a:moveTo>
                    <a:pt x="23" y="83"/>
                  </a:moveTo>
                  <a:cubicBezTo>
                    <a:pt x="23" y="82"/>
                    <a:pt x="22" y="81"/>
                    <a:pt x="22" y="80"/>
                  </a:cubicBezTo>
                  <a:cubicBezTo>
                    <a:pt x="22" y="79"/>
                    <a:pt x="22" y="78"/>
                    <a:pt x="22" y="77"/>
                  </a:cubicBezTo>
                  <a:cubicBezTo>
                    <a:pt x="22" y="77"/>
                    <a:pt x="22" y="77"/>
                    <a:pt x="22" y="76"/>
                  </a:cubicBezTo>
                  <a:cubicBezTo>
                    <a:pt x="22" y="77"/>
                    <a:pt x="22" y="77"/>
                    <a:pt x="22" y="77"/>
                  </a:cubicBezTo>
                  <a:cubicBezTo>
                    <a:pt x="22" y="79"/>
                    <a:pt x="24" y="80"/>
                    <a:pt x="25" y="82"/>
                  </a:cubicBezTo>
                  <a:cubicBezTo>
                    <a:pt x="26" y="83"/>
                    <a:pt x="28" y="83"/>
                    <a:pt x="27" y="85"/>
                  </a:cubicBezTo>
                  <a:cubicBezTo>
                    <a:pt x="27" y="85"/>
                    <a:pt x="28" y="86"/>
                    <a:pt x="28" y="87"/>
                  </a:cubicBezTo>
                  <a:cubicBezTo>
                    <a:pt x="27" y="87"/>
                    <a:pt x="27" y="87"/>
                    <a:pt x="27" y="87"/>
                  </a:cubicBezTo>
                  <a:cubicBezTo>
                    <a:pt x="26" y="85"/>
                    <a:pt x="25" y="84"/>
                    <a:pt x="23" y="83"/>
                  </a:cubicBezTo>
                  <a:close/>
                  <a:moveTo>
                    <a:pt x="16" y="90"/>
                  </a:moveTo>
                  <a:cubicBezTo>
                    <a:pt x="16" y="90"/>
                    <a:pt x="17" y="89"/>
                    <a:pt x="17" y="89"/>
                  </a:cubicBezTo>
                  <a:cubicBezTo>
                    <a:pt x="18" y="88"/>
                    <a:pt x="19" y="88"/>
                    <a:pt x="19" y="88"/>
                  </a:cubicBezTo>
                  <a:cubicBezTo>
                    <a:pt x="19" y="88"/>
                    <a:pt x="21" y="88"/>
                    <a:pt x="20" y="88"/>
                  </a:cubicBezTo>
                  <a:cubicBezTo>
                    <a:pt x="20" y="90"/>
                    <a:pt x="19" y="91"/>
                    <a:pt x="20" y="92"/>
                  </a:cubicBezTo>
                  <a:cubicBezTo>
                    <a:pt x="19" y="93"/>
                    <a:pt x="18" y="92"/>
                    <a:pt x="18" y="93"/>
                  </a:cubicBezTo>
                  <a:cubicBezTo>
                    <a:pt x="19" y="94"/>
                    <a:pt x="20" y="93"/>
                    <a:pt x="20" y="94"/>
                  </a:cubicBezTo>
                  <a:cubicBezTo>
                    <a:pt x="20" y="95"/>
                    <a:pt x="20" y="96"/>
                    <a:pt x="21" y="97"/>
                  </a:cubicBezTo>
                  <a:cubicBezTo>
                    <a:pt x="21" y="97"/>
                    <a:pt x="20" y="97"/>
                    <a:pt x="20" y="97"/>
                  </a:cubicBezTo>
                  <a:cubicBezTo>
                    <a:pt x="20" y="96"/>
                    <a:pt x="19" y="96"/>
                    <a:pt x="18" y="97"/>
                  </a:cubicBezTo>
                  <a:cubicBezTo>
                    <a:pt x="17" y="97"/>
                    <a:pt x="17" y="97"/>
                    <a:pt x="16" y="98"/>
                  </a:cubicBezTo>
                  <a:cubicBezTo>
                    <a:pt x="16" y="98"/>
                    <a:pt x="16" y="98"/>
                    <a:pt x="16" y="97"/>
                  </a:cubicBezTo>
                  <a:cubicBezTo>
                    <a:pt x="15" y="95"/>
                    <a:pt x="16" y="93"/>
                    <a:pt x="16" y="90"/>
                  </a:cubicBezTo>
                  <a:close/>
                  <a:moveTo>
                    <a:pt x="18" y="82"/>
                  </a:moveTo>
                  <a:cubicBezTo>
                    <a:pt x="18" y="83"/>
                    <a:pt x="19" y="84"/>
                    <a:pt x="18" y="85"/>
                  </a:cubicBezTo>
                  <a:cubicBezTo>
                    <a:pt x="18" y="86"/>
                    <a:pt x="17" y="86"/>
                    <a:pt x="17" y="86"/>
                  </a:cubicBezTo>
                  <a:cubicBezTo>
                    <a:pt x="17" y="86"/>
                    <a:pt x="17" y="85"/>
                    <a:pt x="17" y="85"/>
                  </a:cubicBezTo>
                  <a:cubicBezTo>
                    <a:pt x="17" y="83"/>
                    <a:pt x="16" y="82"/>
                    <a:pt x="17" y="81"/>
                  </a:cubicBezTo>
                  <a:cubicBezTo>
                    <a:pt x="17" y="81"/>
                    <a:pt x="17" y="80"/>
                    <a:pt x="17" y="79"/>
                  </a:cubicBezTo>
                  <a:cubicBezTo>
                    <a:pt x="17" y="79"/>
                    <a:pt x="17" y="78"/>
                    <a:pt x="18" y="77"/>
                  </a:cubicBezTo>
                  <a:cubicBezTo>
                    <a:pt x="18" y="78"/>
                    <a:pt x="18" y="78"/>
                    <a:pt x="18" y="79"/>
                  </a:cubicBezTo>
                  <a:cubicBezTo>
                    <a:pt x="18" y="80"/>
                    <a:pt x="18" y="81"/>
                    <a:pt x="18" y="82"/>
                  </a:cubicBezTo>
                  <a:close/>
                  <a:moveTo>
                    <a:pt x="18" y="71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2"/>
                    <a:pt x="18" y="72"/>
                  </a:cubicBezTo>
                  <a:cubicBezTo>
                    <a:pt x="18" y="73"/>
                    <a:pt x="18" y="73"/>
                    <a:pt x="18" y="74"/>
                  </a:cubicBezTo>
                  <a:cubicBezTo>
                    <a:pt x="18" y="74"/>
                    <a:pt x="18" y="74"/>
                    <a:pt x="19" y="74"/>
                  </a:cubicBezTo>
                  <a:cubicBezTo>
                    <a:pt x="19" y="73"/>
                    <a:pt x="20" y="73"/>
                    <a:pt x="20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0" y="73"/>
                    <a:pt x="20" y="73"/>
                  </a:cubicBezTo>
                  <a:cubicBezTo>
                    <a:pt x="20" y="74"/>
                    <a:pt x="19" y="75"/>
                    <a:pt x="18" y="76"/>
                  </a:cubicBezTo>
                  <a:cubicBezTo>
                    <a:pt x="17" y="76"/>
                    <a:pt x="17" y="76"/>
                    <a:pt x="16" y="75"/>
                  </a:cubicBezTo>
                  <a:cubicBezTo>
                    <a:pt x="16" y="74"/>
                    <a:pt x="16" y="73"/>
                    <a:pt x="17" y="73"/>
                  </a:cubicBezTo>
                  <a:cubicBezTo>
                    <a:pt x="17" y="72"/>
                    <a:pt x="18" y="71"/>
                    <a:pt x="18" y="71"/>
                  </a:cubicBezTo>
                  <a:close/>
                  <a:moveTo>
                    <a:pt x="14" y="54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5" y="53"/>
                    <a:pt x="16" y="53"/>
                    <a:pt x="16" y="53"/>
                  </a:cubicBezTo>
                  <a:cubicBezTo>
                    <a:pt x="16" y="54"/>
                    <a:pt x="15" y="55"/>
                    <a:pt x="15" y="56"/>
                  </a:cubicBezTo>
                  <a:cubicBezTo>
                    <a:pt x="15" y="56"/>
                    <a:pt x="15" y="56"/>
                    <a:pt x="15" y="57"/>
                  </a:cubicBezTo>
                  <a:cubicBezTo>
                    <a:pt x="15" y="57"/>
                    <a:pt x="16" y="56"/>
                    <a:pt x="16" y="56"/>
                  </a:cubicBezTo>
                  <a:cubicBezTo>
                    <a:pt x="17" y="55"/>
                    <a:pt x="17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5"/>
                    <a:pt x="17" y="56"/>
                    <a:pt x="17" y="57"/>
                  </a:cubicBezTo>
                  <a:cubicBezTo>
                    <a:pt x="16" y="58"/>
                    <a:pt x="15" y="59"/>
                    <a:pt x="14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57"/>
                    <a:pt x="13" y="56"/>
                    <a:pt x="14" y="54"/>
                  </a:cubicBezTo>
                  <a:close/>
                  <a:moveTo>
                    <a:pt x="17" y="44"/>
                  </a:moveTo>
                  <a:cubicBezTo>
                    <a:pt x="16" y="45"/>
                    <a:pt x="15" y="45"/>
                    <a:pt x="15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3"/>
                    <a:pt x="15" y="42"/>
                    <a:pt x="15" y="41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1"/>
                    <a:pt x="16" y="42"/>
                    <a:pt x="16" y="43"/>
                  </a:cubicBezTo>
                  <a:cubicBezTo>
                    <a:pt x="16" y="43"/>
                    <a:pt x="16" y="42"/>
                    <a:pt x="16" y="42"/>
                  </a:cubicBezTo>
                  <a:cubicBezTo>
                    <a:pt x="17" y="41"/>
                    <a:pt x="17" y="40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41"/>
                    <a:pt x="18" y="42"/>
                    <a:pt x="17" y="44"/>
                  </a:cubicBezTo>
                  <a:close/>
                  <a:moveTo>
                    <a:pt x="25" y="53"/>
                  </a:moveTo>
                  <a:cubicBezTo>
                    <a:pt x="25" y="53"/>
                    <a:pt x="25" y="54"/>
                    <a:pt x="25" y="55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5" y="55"/>
                    <a:pt x="25" y="56"/>
                    <a:pt x="24" y="56"/>
                  </a:cubicBezTo>
                  <a:cubicBezTo>
                    <a:pt x="24" y="58"/>
                    <a:pt x="23" y="59"/>
                    <a:pt x="21" y="59"/>
                  </a:cubicBezTo>
                  <a:cubicBezTo>
                    <a:pt x="21" y="59"/>
                    <a:pt x="20" y="59"/>
                    <a:pt x="20" y="59"/>
                  </a:cubicBezTo>
                  <a:cubicBezTo>
                    <a:pt x="19" y="58"/>
                    <a:pt x="19" y="57"/>
                    <a:pt x="19" y="56"/>
                  </a:cubicBezTo>
                  <a:cubicBezTo>
                    <a:pt x="20" y="54"/>
                    <a:pt x="21" y="53"/>
                    <a:pt x="22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3" y="53"/>
                    <a:pt x="22" y="54"/>
                    <a:pt x="22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6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4" y="54"/>
                    <a:pt x="25" y="53"/>
                    <a:pt x="25" y="51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52"/>
                    <a:pt x="25" y="52"/>
                    <a:pt x="25" y="53"/>
                  </a:cubicBezTo>
                  <a:close/>
                  <a:moveTo>
                    <a:pt x="23" y="69"/>
                  </a:moveTo>
                  <a:cubicBezTo>
                    <a:pt x="23" y="68"/>
                    <a:pt x="24" y="68"/>
                    <a:pt x="25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5" y="69"/>
                    <a:pt x="24" y="70"/>
                    <a:pt x="24" y="71"/>
                  </a:cubicBezTo>
                  <a:cubicBezTo>
                    <a:pt x="24" y="71"/>
                    <a:pt x="24" y="70"/>
                    <a:pt x="25" y="71"/>
                  </a:cubicBezTo>
                  <a:cubicBezTo>
                    <a:pt x="26" y="70"/>
                    <a:pt x="26" y="69"/>
                    <a:pt x="26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70"/>
                    <a:pt x="26" y="72"/>
                    <a:pt x="26" y="73"/>
                  </a:cubicBezTo>
                  <a:cubicBezTo>
                    <a:pt x="25" y="74"/>
                    <a:pt x="24" y="74"/>
                    <a:pt x="23" y="74"/>
                  </a:cubicBezTo>
                  <a:cubicBezTo>
                    <a:pt x="22" y="74"/>
                    <a:pt x="22" y="74"/>
                    <a:pt x="22" y="73"/>
                  </a:cubicBezTo>
                  <a:cubicBezTo>
                    <a:pt x="21" y="72"/>
                    <a:pt x="22" y="70"/>
                    <a:pt x="23" y="69"/>
                  </a:cubicBezTo>
                  <a:close/>
                  <a:moveTo>
                    <a:pt x="21" y="65"/>
                  </a:moveTo>
                  <a:cubicBezTo>
                    <a:pt x="22" y="65"/>
                    <a:pt x="23" y="64"/>
                    <a:pt x="23" y="63"/>
                  </a:cubicBezTo>
                  <a:cubicBezTo>
                    <a:pt x="23" y="63"/>
                    <a:pt x="23" y="63"/>
                    <a:pt x="24" y="63"/>
                  </a:cubicBezTo>
                  <a:cubicBezTo>
                    <a:pt x="24" y="65"/>
                    <a:pt x="23" y="67"/>
                    <a:pt x="21" y="68"/>
                  </a:cubicBezTo>
                  <a:cubicBezTo>
                    <a:pt x="21" y="68"/>
                    <a:pt x="20" y="68"/>
                    <a:pt x="19" y="68"/>
                  </a:cubicBezTo>
                  <a:cubicBezTo>
                    <a:pt x="19" y="68"/>
                    <a:pt x="19" y="68"/>
                    <a:pt x="19" y="67"/>
                  </a:cubicBezTo>
                  <a:cubicBezTo>
                    <a:pt x="18" y="66"/>
                    <a:pt x="19" y="64"/>
                    <a:pt x="20" y="63"/>
                  </a:cubicBezTo>
                  <a:cubicBezTo>
                    <a:pt x="20" y="63"/>
                    <a:pt x="20" y="62"/>
                    <a:pt x="21" y="62"/>
                  </a:cubicBezTo>
                  <a:cubicBezTo>
                    <a:pt x="22" y="62"/>
                    <a:pt x="21" y="63"/>
                    <a:pt x="21" y="64"/>
                  </a:cubicBezTo>
                  <a:cubicBezTo>
                    <a:pt x="21" y="65"/>
                    <a:pt x="21" y="65"/>
                    <a:pt x="21" y="66"/>
                  </a:cubicBezTo>
                  <a:cubicBezTo>
                    <a:pt x="21" y="66"/>
                    <a:pt x="21" y="66"/>
                    <a:pt x="21" y="65"/>
                  </a:cubicBezTo>
                  <a:close/>
                  <a:moveTo>
                    <a:pt x="36" y="67"/>
                  </a:moveTo>
                  <a:cubicBezTo>
                    <a:pt x="35" y="66"/>
                    <a:pt x="34" y="65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5" y="63"/>
                    <a:pt x="35" y="64"/>
                    <a:pt x="35" y="64"/>
                  </a:cubicBezTo>
                  <a:cubicBezTo>
                    <a:pt x="35" y="65"/>
                    <a:pt x="35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4"/>
                    <a:pt x="36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7" y="64"/>
                    <a:pt x="38" y="65"/>
                    <a:pt x="38" y="67"/>
                  </a:cubicBezTo>
                  <a:cubicBezTo>
                    <a:pt x="38" y="67"/>
                    <a:pt x="37" y="67"/>
                    <a:pt x="37" y="67"/>
                  </a:cubicBezTo>
                  <a:cubicBezTo>
                    <a:pt x="37" y="67"/>
                    <a:pt x="36" y="67"/>
                    <a:pt x="36" y="67"/>
                  </a:cubicBezTo>
                  <a:close/>
                  <a:moveTo>
                    <a:pt x="33" y="70"/>
                  </a:moveTo>
                  <a:cubicBezTo>
                    <a:pt x="33" y="70"/>
                    <a:pt x="32" y="69"/>
                    <a:pt x="32" y="69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3" y="68"/>
                    <a:pt x="35" y="69"/>
                    <a:pt x="36" y="70"/>
                  </a:cubicBezTo>
                  <a:cubicBezTo>
                    <a:pt x="36" y="71"/>
                    <a:pt x="36" y="72"/>
                    <a:pt x="35" y="73"/>
                  </a:cubicBezTo>
                  <a:cubicBezTo>
                    <a:pt x="35" y="73"/>
                    <a:pt x="35" y="74"/>
                    <a:pt x="35" y="74"/>
                  </a:cubicBezTo>
                  <a:cubicBezTo>
                    <a:pt x="35" y="74"/>
                    <a:pt x="34" y="74"/>
                    <a:pt x="34" y="74"/>
                  </a:cubicBezTo>
                  <a:cubicBezTo>
                    <a:pt x="32" y="73"/>
                    <a:pt x="31" y="71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2" y="70"/>
                    <a:pt x="32" y="72"/>
                    <a:pt x="33" y="71"/>
                  </a:cubicBezTo>
                  <a:cubicBezTo>
                    <a:pt x="33" y="71"/>
                    <a:pt x="33" y="71"/>
                    <a:pt x="33" y="70"/>
                  </a:cubicBezTo>
                  <a:close/>
                  <a:moveTo>
                    <a:pt x="35" y="54"/>
                  </a:moveTo>
                  <a:cubicBezTo>
                    <a:pt x="34" y="53"/>
                    <a:pt x="34" y="52"/>
                    <a:pt x="34" y="52"/>
                  </a:cubicBezTo>
                  <a:cubicBezTo>
                    <a:pt x="34" y="51"/>
                    <a:pt x="35" y="52"/>
                    <a:pt x="35" y="52"/>
                  </a:cubicBezTo>
                  <a:cubicBezTo>
                    <a:pt x="35" y="54"/>
                    <a:pt x="38" y="54"/>
                    <a:pt x="38" y="56"/>
                  </a:cubicBezTo>
                  <a:cubicBezTo>
                    <a:pt x="38" y="56"/>
                    <a:pt x="38" y="57"/>
                    <a:pt x="38" y="57"/>
                  </a:cubicBezTo>
                  <a:cubicBezTo>
                    <a:pt x="37" y="58"/>
                    <a:pt x="36" y="58"/>
                    <a:pt x="35" y="58"/>
                  </a:cubicBezTo>
                  <a:cubicBezTo>
                    <a:pt x="34" y="58"/>
                    <a:pt x="33" y="56"/>
                    <a:pt x="32" y="55"/>
                  </a:cubicBezTo>
                  <a:cubicBezTo>
                    <a:pt x="32" y="54"/>
                    <a:pt x="31" y="54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3" y="54"/>
                    <a:pt x="34" y="55"/>
                    <a:pt x="35" y="56"/>
                  </a:cubicBezTo>
                  <a:cubicBezTo>
                    <a:pt x="35" y="56"/>
                    <a:pt x="35" y="56"/>
                    <a:pt x="35" y="55"/>
                  </a:cubicBezTo>
                  <a:cubicBezTo>
                    <a:pt x="36" y="55"/>
                    <a:pt x="35" y="55"/>
                    <a:pt x="35" y="54"/>
                  </a:cubicBezTo>
                  <a:close/>
                  <a:moveTo>
                    <a:pt x="26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8" y="59"/>
                    <a:pt x="28" y="59"/>
                  </a:cubicBezTo>
                  <a:cubicBezTo>
                    <a:pt x="28" y="59"/>
                    <a:pt x="28" y="61"/>
                    <a:pt x="28" y="61"/>
                  </a:cubicBezTo>
                  <a:cubicBezTo>
                    <a:pt x="28" y="62"/>
                    <a:pt x="28" y="63"/>
                    <a:pt x="28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3"/>
                    <a:pt x="29" y="62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1"/>
                    <a:pt x="29" y="62"/>
                    <a:pt x="30" y="62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1" y="62"/>
                    <a:pt x="30" y="60"/>
                    <a:pt x="31" y="59"/>
                  </a:cubicBezTo>
                  <a:cubicBezTo>
                    <a:pt x="31" y="58"/>
                    <a:pt x="31" y="57"/>
                    <a:pt x="31" y="57"/>
                  </a:cubicBezTo>
                  <a:cubicBezTo>
                    <a:pt x="31" y="57"/>
                    <a:pt x="31" y="57"/>
                    <a:pt x="31" y="58"/>
                  </a:cubicBezTo>
                  <a:cubicBezTo>
                    <a:pt x="31" y="58"/>
                    <a:pt x="32" y="58"/>
                    <a:pt x="32" y="59"/>
                  </a:cubicBezTo>
                  <a:cubicBezTo>
                    <a:pt x="32" y="62"/>
                    <a:pt x="33" y="66"/>
                    <a:pt x="30" y="67"/>
                  </a:cubicBezTo>
                  <a:cubicBezTo>
                    <a:pt x="29" y="68"/>
                    <a:pt x="28" y="68"/>
                    <a:pt x="27" y="67"/>
                  </a:cubicBezTo>
                  <a:cubicBezTo>
                    <a:pt x="26" y="67"/>
                    <a:pt x="26" y="66"/>
                    <a:pt x="26" y="65"/>
                  </a:cubicBezTo>
                  <a:cubicBezTo>
                    <a:pt x="25" y="64"/>
                    <a:pt x="24" y="62"/>
                    <a:pt x="25" y="60"/>
                  </a:cubicBezTo>
                  <a:cubicBezTo>
                    <a:pt x="25" y="58"/>
                    <a:pt x="25" y="57"/>
                    <a:pt x="26" y="55"/>
                  </a:cubicBezTo>
                  <a:cubicBezTo>
                    <a:pt x="27" y="55"/>
                    <a:pt x="26" y="56"/>
                    <a:pt x="26" y="56"/>
                  </a:cubicBezTo>
                  <a:cubicBezTo>
                    <a:pt x="26" y="57"/>
                    <a:pt x="26" y="58"/>
                    <a:pt x="26" y="60"/>
                  </a:cubicBezTo>
                  <a:close/>
                  <a:moveTo>
                    <a:pt x="21" y="40"/>
                  </a:moveTo>
                  <a:cubicBezTo>
                    <a:pt x="22" y="40"/>
                    <a:pt x="23" y="39"/>
                    <a:pt x="23" y="38"/>
                  </a:cubicBezTo>
                  <a:cubicBezTo>
                    <a:pt x="23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9"/>
                    <a:pt x="23" y="41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19" y="42"/>
                    <a:pt x="19" y="41"/>
                  </a:cubicBezTo>
                  <a:cubicBezTo>
                    <a:pt x="19" y="40"/>
                    <a:pt x="20" y="39"/>
                    <a:pt x="21" y="38"/>
                  </a:cubicBezTo>
                  <a:cubicBezTo>
                    <a:pt x="21" y="38"/>
                    <a:pt x="21" y="37"/>
                    <a:pt x="22" y="37"/>
                  </a:cubicBezTo>
                  <a:cubicBezTo>
                    <a:pt x="22" y="38"/>
                    <a:pt x="21" y="39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lose/>
                  <a:moveTo>
                    <a:pt x="18" y="48"/>
                  </a:moveTo>
                  <a:cubicBezTo>
                    <a:pt x="19" y="47"/>
                    <a:pt x="20" y="46"/>
                    <a:pt x="21" y="45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7"/>
                    <a:pt x="20" y="49"/>
                    <a:pt x="19" y="51"/>
                  </a:cubicBezTo>
                  <a:cubicBezTo>
                    <a:pt x="18" y="51"/>
                    <a:pt x="17" y="52"/>
                    <a:pt x="15" y="52"/>
                  </a:cubicBezTo>
                  <a:cubicBezTo>
                    <a:pt x="14" y="52"/>
                    <a:pt x="14" y="51"/>
                    <a:pt x="14" y="50"/>
                  </a:cubicBezTo>
                  <a:cubicBezTo>
                    <a:pt x="14" y="49"/>
                    <a:pt x="14" y="48"/>
                    <a:pt x="15" y="48"/>
                  </a:cubicBezTo>
                  <a:cubicBezTo>
                    <a:pt x="16" y="47"/>
                    <a:pt x="17" y="46"/>
                    <a:pt x="18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46"/>
                    <a:pt x="17" y="47"/>
                    <a:pt x="17" y="49"/>
                  </a:cubicBezTo>
                  <a:cubicBezTo>
                    <a:pt x="17" y="49"/>
                    <a:pt x="18" y="48"/>
                    <a:pt x="18" y="48"/>
                  </a:cubicBezTo>
                  <a:close/>
                  <a:moveTo>
                    <a:pt x="14" y="38"/>
                  </a:moveTo>
                  <a:cubicBezTo>
                    <a:pt x="14" y="38"/>
                    <a:pt x="15" y="37"/>
                    <a:pt x="15" y="37"/>
                  </a:cubicBezTo>
                  <a:cubicBezTo>
                    <a:pt x="16" y="36"/>
                    <a:pt x="16" y="36"/>
                    <a:pt x="16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36"/>
                    <a:pt x="17" y="37"/>
                    <a:pt x="17" y="37"/>
                  </a:cubicBezTo>
                  <a:cubicBezTo>
                    <a:pt x="16" y="39"/>
                    <a:pt x="15" y="41"/>
                    <a:pt x="13" y="41"/>
                  </a:cubicBezTo>
                  <a:cubicBezTo>
                    <a:pt x="12" y="41"/>
                    <a:pt x="12" y="41"/>
                    <a:pt x="11" y="41"/>
                  </a:cubicBezTo>
                  <a:cubicBezTo>
                    <a:pt x="11" y="40"/>
                    <a:pt x="11" y="39"/>
                    <a:pt x="11" y="38"/>
                  </a:cubicBezTo>
                  <a:cubicBezTo>
                    <a:pt x="11" y="37"/>
                    <a:pt x="12" y="36"/>
                    <a:pt x="13" y="35"/>
                  </a:cubicBezTo>
                  <a:cubicBezTo>
                    <a:pt x="13" y="34"/>
                    <a:pt x="14" y="34"/>
                    <a:pt x="14" y="35"/>
                  </a:cubicBezTo>
                  <a:cubicBezTo>
                    <a:pt x="14" y="35"/>
                    <a:pt x="14" y="36"/>
                    <a:pt x="14" y="37"/>
                  </a:cubicBezTo>
                  <a:cubicBezTo>
                    <a:pt x="14" y="38"/>
                    <a:pt x="14" y="38"/>
                    <a:pt x="14" y="38"/>
                  </a:cubicBezTo>
                  <a:close/>
                  <a:moveTo>
                    <a:pt x="22" y="87"/>
                  </a:moveTo>
                  <a:cubicBezTo>
                    <a:pt x="20" y="86"/>
                    <a:pt x="20" y="84"/>
                    <a:pt x="20" y="82"/>
                  </a:cubicBezTo>
                  <a:cubicBezTo>
                    <a:pt x="20" y="82"/>
                    <a:pt x="20" y="81"/>
                    <a:pt x="21" y="81"/>
                  </a:cubicBezTo>
                  <a:cubicBezTo>
                    <a:pt x="21" y="81"/>
                    <a:pt x="21" y="82"/>
                    <a:pt x="21" y="82"/>
                  </a:cubicBezTo>
                  <a:cubicBezTo>
                    <a:pt x="22" y="84"/>
                    <a:pt x="24" y="85"/>
                    <a:pt x="25" y="86"/>
                  </a:cubicBezTo>
                  <a:cubicBezTo>
                    <a:pt x="26" y="87"/>
                    <a:pt x="27" y="88"/>
                    <a:pt x="27" y="90"/>
                  </a:cubicBezTo>
                  <a:cubicBezTo>
                    <a:pt x="27" y="90"/>
                    <a:pt x="27" y="90"/>
                    <a:pt x="27" y="91"/>
                  </a:cubicBezTo>
                  <a:cubicBezTo>
                    <a:pt x="27" y="91"/>
                    <a:pt x="27" y="91"/>
                    <a:pt x="26" y="91"/>
                  </a:cubicBezTo>
                  <a:cubicBezTo>
                    <a:pt x="26" y="89"/>
                    <a:pt x="24" y="87"/>
                    <a:pt x="22" y="87"/>
                  </a:cubicBezTo>
                  <a:close/>
                  <a:moveTo>
                    <a:pt x="25" y="97"/>
                  </a:moveTo>
                  <a:cubicBezTo>
                    <a:pt x="25" y="97"/>
                    <a:pt x="24" y="97"/>
                    <a:pt x="24" y="97"/>
                  </a:cubicBezTo>
                  <a:cubicBezTo>
                    <a:pt x="23" y="97"/>
                    <a:pt x="23" y="97"/>
                    <a:pt x="23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7"/>
                    <a:pt x="22" y="97"/>
                    <a:pt x="22" y="96"/>
                  </a:cubicBezTo>
                  <a:cubicBezTo>
                    <a:pt x="22" y="96"/>
                    <a:pt x="22" y="95"/>
                    <a:pt x="22" y="94"/>
                  </a:cubicBezTo>
                  <a:cubicBezTo>
                    <a:pt x="22" y="94"/>
                    <a:pt x="23" y="93"/>
                    <a:pt x="24" y="93"/>
                  </a:cubicBezTo>
                  <a:cubicBezTo>
                    <a:pt x="24" y="93"/>
                    <a:pt x="24" y="93"/>
                    <a:pt x="24" y="93"/>
                  </a:cubicBezTo>
                  <a:cubicBezTo>
                    <a:pt x="23" y="92"/>
                    <a:pt x="23" y="93"/>
                    <a:pt x="23" y="93"/>
                  </a:cubicBezTo>
                  <a:cubicBezTo>
                    <a:pt x="22" y="93"/>
                    <a:pt x="22" y="93"/>
                    <a:pt x="21" y="94"/>
                  </a:cubicBezTo>
                  <a:cubicBezTo>
                    <a:pt x="21" y="93"/>
                    <a:pt x="21" y="92"/>
                    <a:pt x="21" y="91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2" y="89"/>
                    <a:pt x="23" y="89"/>
                    <a:pt x="24" y="90"/>
                  </a:cubicBezTo>
                  <a:cubicBezTo>
                    <a:pt x="25" y="91"/>
                    <a:pt x="26" y="93"/>
                    <a:pt x="26" y="95"/>
                  </a:cubicBezTo>
                  <a:cubicBezTo>
                    <a:pt x="26" y="96"/>
                    <a:pt x="27" y="97"/>
                    <a:pt x="26" y="98"/>
                  </a:cubicBezTo>
                  <a:cubicBezTo>
                    <a:pt x="26" y="98"/>
                    <a:pt x="26" y="97"/>
                    <a:pt x="25" y="97"/>
                  </a:cubicBezTo>
                  <a:close/>
                  <a:moveTo>
                    <a:pt x="23" y="98"/>
                  </a:move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1"/>
                    <a:pt x="24" y="102"/>
                    <a:pt x="23" y="102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22" y="101"/>
                    <a:pt x="23" y="101"/>
                    <a:pt x="23" y="100"/>
                  </a:cubicBezTo>
                  <a:cubicBezTo>
                    <a:pt x="22" y="99"/>
                    <a:pt x="23" y="99"/>
                    <a:pt x="23" y="98"/>
                  </a:cubicBezTo>
                  <a:close/>
                  <a:moveTo>
                    <a:pt x="36" y="96"/>
                  </a:moveTo>
                  <a:cubicBezTo>
                    <a:pt x="35" y="96"/>
                    <a:pt x="35" y="96"/>
                    <a:pt x="34" y="96"/>
                  </a:cubicBezTo>
                  <a:cubicBezTo>
                    <a:pt x="34" y="96"/>
                    <a:pt x="34" y="95"/>
                    <a:pt x="34" y="95"/>
                  </a:cubicBezTo>
                  <a:cubicBezTo>
                    <a:pt x="33" y="93"/>
                    <a:pt x="34" y="91"/>
                    <a:pt x="35" y="90"/>
                  </a:cubicBezTo>
                  <a:cubicBezTo>
                    <a:pt x="36" y="89"/>
                    <a:pt x="36" y="89"/>
                    <a:pt x="36" y="90"/>
                  </a:cubicBezTo>
                  <a:cubicBezTo>
                    <a:pt x="37" y="90"/>
                    <a:pt x="37" y="91"/>
                    <a:pt x="37" y="92"/>
                  </a:cubicBezTo>
                  <a:cubicBezTo>
                    <a:pt x="38" y="92"/>
                    <a:pt x="38" y="93"/>
                    <a:pt x="38" y="93"/>
                  </a:cubicBezTo>
                  <a:cubicBezTo>
                    <a:pt x="38" y="94"/>
                    <a:pt x="38" y="95"/>
                    <a:pt x="38" y="96"/>
                  </a:cubicBezTo>
                  <a:cubicBezTo>
                    <a:pt x="37" y="96"/>
                    <a:pt x="37" y="95"/>
                    <a:pt x="36" y="96"/>
                  </a:cubicBezTo>
                  <a:close/>
                  <a:moveTo>
                    <a:pt x="38" y="100"/>
                  </a:moveTo>
                  <a:cubicBezTo>
                    <a:pt x="37" y="100"/>
                    <a:pt x="35" y="99"/>
                    <a:pt x="35" y="98"/>
                  </a:cubicBezTo>
                  <a:cubicBezTo>
                    <a:pt x="35" y="98"/>
                    <a:pt x="35" y="97"/>
                    <a:pt x="35" y="97"/>
                  </a:cubicBezTo>
                  <a:cubicBezTo>
                    <a:pt x="35" y="96"/>
                    <a:pt x="36" y="96"/>
                    <a:pt x="37" y="96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8"/>
                    <a:pt x="37" y="99"/>
                    <a:pt x="38" y="100"/>
                  </a:cubicBezTo>
                  <a:close/>
                  <a:moveTo>
                    <a:pt x="40" y="97"/>
                  </a:moveTo>
                  <a:cubicBezTo>
                    <a:pt x="41" y="97"/>
                    <a:pt x="42" y="97"/>
                    <a:pt x="42" y="96"/>
                  </a:cubicBezTo>
                  <a:cubicBezTo>
                    <a:pt x="42" y="96"/>
                    <a:pt x="43" y="96"/>
                    <a:pt x="43" y="96"/>
                  </a:cubicBezTo>
                  <a:cubicBezTo>
                    <a:pt x="42" y="98"/>
                    <a:pt x="42" y="100"/>
                    <a:pt x="41" y="101"/>
                  </a:cubicBezTo>
                  <a:cubicBezTo>
                    <a:pt x="41" y="101"/>
                    <a:pt x="41" y="102"/>
                    <a:pt x="41" y="102"/>
                  </a:cubicBezTo>
                  <a:cubicBezTo>
                    <a:pt x="40" y="101"/>
                    <a:pt x="40" y="101"/>
                    <a:pt x="40" y="101"/>
                  </a:cubicBezTo>
                  <a:cubicBezTo>
                    <a:pt x="41" y="100"/>
                    <a:pt x="41" y="98"/>
                    <a:pt x="40" y="97"/>
                  </a:cubicBezTo>
                  <a:close/>
                  <a:moveTo>
                    <a:pt x="42" y="91"/>
                  </a:moveTo>
                  <a:cubicBezTo>
                    <a:pt x="43" y="92"/>
                    <a:pt x="43" y="93"/>
                    <a:pt x="43" y="94"/>
                  </a:cubicBezTo>
                  <a:cubicBezTo>
                    <a:pt x="43" y="95"/>
                    <a:pt x="44" y="95"/>
                    <a:pt x="43" y="95"/>
                  </a:cubicBezTo>
                  <a:cubicBezTo>
                    <a:pt x="42" y="95"/>
                    <a:pt x="41" y="96"/>
                    <a:pt x="40" y="97"/>
                  </a:cubicBezTo>
                  <a:cubicBezTo>
                    <a:pt x="39" y="97"/>
                    <a:pt x="39" y="96"/>
                    <a:pt x="39" y="96"/>
                  </a:cubicBezTo>
                  <a:cubicBezTo>
                    <a:pt x="39" y="96"/>
                    <a:pt x="39" y="95"/>
                    <a:pt x="39" y="95"/>
                  </a:cubicBezTo>
                  <a:cubicBezTo>
                    <a:pt x="39" y="94"/>
                    <a:pt x="39" y="93"/>
                    <a:pt x="39" y="93"/>
                  </a:cubicBezTo>
                  <a:cubicBezTo>
                    <a:pt x="40" y="93"/>
                    <a:pt x="40" y="93"/>
                    <a:pt x="40" y="92"/>
                  </a:cubicBezTo>
                  <a:cubicBezTo>
                    <a:pt x="40" y="92"/>
                    <a:pt x="39" y="92"/>
                    <a:pt x="39" y="91"/>
                  </a:cubicBezTo>
                  <a:cubicBezTo>
                    <a:pt x="38" y="91"/>
                    <a:pt x="37" y="90"/>
                    <a:pt x="37" y="89"/>
                  </a:cubicBezTo>
                  <a:cubicBezTo>
                    <a:pt x="38" y="88"/>
                    <a:pt x="40" y="87"/>
                    <a:pt x="41" y="88"/>
                  </a:cubicBezTo>
                  <a:cubicBezTo>
                    <a:pt x="41" y="88"/>
                    <a:pt x="41" y="88"/>
                    <a:pt x="42" y="89"/>
                  </a:cubicBezTo>
                  <a:cubicBezTo>
                    <a:pt x="42" y="89"/>
                    <a:pt x="42" y="90"/>
                    <a:pt x="42" y="91"/>
                  </a:cubicBezTo>
                  <a:close/>
                  <a:moveTo>
                    <a:pt x="43" y="75"/>
                  </a:moveTo>
                  <a:cubicBezTo>
                    <a:pt x="43" y="72"/>
                    <a:pt x="44" y="70"/>
                    <a:pt x="44" y="67"/>
                  </a:cubicBezTo>
                  <a:cubicBezTo>
                    <a:pt x="44" y="67"/>
                    <a:pt x="44" y="67"/>
                    <a:pt x="45" y="67"/>
                  </a:cubicBezTo>
                  <a:cubicBezTo>
                    <a:pt x="45" y="67"/>
                    <a:pt x="45" y="68"/>
                    <a:pt x="45" y="68"/>
                  </a:cubicBezTo>
                  <a:cubicBezTo>
                    <a:pt x="45" y="71"/>
                    <a:pt x="45" y="73"/>
                    <a:pt x="45" y="75"/>
                  </a:cubicBezTo>
                  <a:cubicBezTo>
                    <a:pt x="45" y="76"/>
                    <a:pt x="44" y="77"/>
                    <a:pt x="45" y="78"/>
                  </a:cubicBezTo>
                  <a:cubicBezTo>
                    <a:pt x="44" y="79"/>
                    <a:pt x="44" y="79"/>
                    <a:pt x="44" y="80"/>
                  </a:cubicBezTo>
                  <a:cubicBezTo>
                    <a:pt x="44" y="82"/>
                    <a:pt x="44" y="83"/>
                    <a:pt x="43" y="85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2" y="86"/>
                    <a:pt x="42" y="85"/>
                    <a:pt x="42" y="84"/>
                  </a:cubicBezTo>
                  <a:cubicBezTo>
                    <a:pt x="43" y="84"/>
                    <a:pt x="42" y="83"/>
                    <a:pt x="43" y="83"/>
                  </a:cubicBezTo>
                  <a:cubicBezTo>
                    <a:pt x="42" y="80"/>
                    <a:pt x="43" y="77"/>
                    <a:pt x="43" y="75"/>
                  </a:cubicBezTo>
                  <a:close/>
                  <a:moveTo>
                    <a:pt x="43" y="56"/>
                  </a:moveTo>
                  <a:cubicBezTo>
                    <a:pt x="42" y="57"/>
                    <a:pt x="42" y="55"/>
                    <a:pt x="41" y="55"/>
                  </a:cubicBezTo>
                  <a:cubicBezTo>
                    <a:pt x="40" y="54"/>
                    <a:pt x="39" y="53"/>
                    <a:pt x="39" y="51"/>
                  </a:cubicBezTo>
                  <a:cubicBezTo>
                    <a:pt x="39" y="51"/>
                    <a:pt x="39" y="51"/>
                    <a:pt x="40" y="51"/>
                  </a:cubicBezTo>
                  <a:cubicBezTo>
                    <a:pt x="40" y="52"/>
                    <a:pt x="41" y="53"/>
                    <a:pt x="42" y="53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52"/>
                    <a:pt x="42" y="52"/>
                    <a:pt x="42" y="51"/>
                  </a:cubicBezTo>
                  <a:cubicBezTo>
                    <a:pt x="42" y="51"/>
                    <a:pt x="43" y="51"/>
                    <a:pt x="43" y="52"/>
                  </a:cubicBezTo>
                  <a:cubicBezTo>
                    <a:pt x="44" y="52"/>
                    <a:pt x="44" y="53"/>
                    <a:pt x="43" y="53"/>
                  </a:cubicBezTo>
                  <a:cubicBezTo>
                    <a:pt x="43" y="54"/>
                    <a:pt x="44" y="55"/>
                    <a:pt x="43" y="56"/>
                  </a:cubicBezTo>
                  <a:close/>
                  <a:moveTo>
                    <a:pt x="50" y="39"/>
                  </a:moveTo>
                  <a:cubicBezTo>
                    <a:pt x="49" y="39"/>
                    <a:pt x="48" y="38"/>
                    <a:pt x="48" y="37"/>
                  </a:cubicBezTo>
                  <a:cubicBezTo>
                    <a:pt x="48" y="36"/>
                    <a:pt x="47" y="36"/>
                    <a:pt x="47" y="35"/>
                  </a:cubicBezTo>
                  <a:cubicBezTo>
                    <a:pt x="47" y="34"/>
                    <a:pt x="47" y="34"/>
                    <a:pt x="47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5"/>
                    <a:pt x="49" y="36"/>
                    <a:pt x="50" y="37"/>
                  </a:cubicBezTo>
                  <a:cubicBezTo>
                    <a:pt x="50" y="37"/>
                    <a:pt x="51" y="37"/>
                    <a:pt x="51" y="38"/>
                  </a:cubicBezTo>
                  <a:cubicBezTo>
                    <a:pt x="51" y="38"/>
                    <a:pt x="51" y="39"/>
                    <a:pt x="50" y="39"/>
                  </a:cubicBezTo>
                  <a:close/>
                  <a:moveTo>
                    <a:pt x="49" y="40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0" y="39"/>
                    <a:pt x="51" y="40"/>
                    <a:pt x="51" y="40"/>
                  </a:cubicBezTo>
                  <a:cubicBezTo>
                    <a:pt x="52" y="40"/>
                    <a:pt x="52" y="41"/>
                    <a:pt x="51" y="42"/>
                  </a:cubicBezTo>
                  <a:cubicBezTo>
                    <a:pt x="51" y="42"/>
                    <a:pt x="50" y="42"/>
                    <a:pt x="49" y="41"/>
                  </a:cubicBezTo>
                  <a:cubicBezTo>
                    <a:pt x="49" y="41"/>
                    <a:pt x="50" y="40"/>
                    <a:pt x="49" y="40"/>
                  </a:cubicBezTo>
                  <a:close/>
                  <a:moveTo>
                    <a:pt x="35" y="18"/>
                  </a:moveTo>
                  <a:cubicBezTo>
                    <a:pt x="36" y="16"/>
                    <a:pt x="37" y="16"/>
                    <a:pt x="38" y="16"/>
                  </a:cubicBezTo>
                  <a:cubicBezTo>
                    <a:pt x="40" y="16"/>
                    <a:pt x="41" y="16"/>
                    <a:pt x="42" y="17"/>
                  </a:cubicBezTo>
                  <a:cubicBezTo>
                    <a:pt x="43" y="19"/>
                    <a:pt x="44" y="21"/>
                    <a:pt x="43" y="22"/>
                  </a:cubicBezTo>
                  <a:cubicBezTo>
                    <a:pt x="42" y="24"/>
                    <a:pt x="41" y="25"/>
                    <a:pt x="39" y="25"/>
                  </a:cubicBezTo>
                  <a:cubicBezTo>
                    <a:pt x="38" y="26"/>
                    <a:pt x="37" y="25"/>
                    <a:pt x="36" y="25"/>
                  </a:cubicBezTo>
                  <a:cubicBezTo>
                    <a:pt x="35" y="24"/>
                    <a:pt x="35" y="23"/>
                    <a:pt x="34" y="22"/>
                  </a:cubicBezTo>
                  <a:cubicBezTo>
                    <a:pt x="34" y="21"/>
                    <a:pt x="34" y="19"/>
                    <a:pt x="35" y="18"/>
                  </a:cubicBezTo>
                  <a:close/>
                  <a:moveTo>
                    <a:pt x="35" y="27"/>
                  </a:moveTo>
                  <a:cubicBezTo>
                    <a:pt x="35" y="27"/>
                    <a:pt x="34" y="27"/>
                    <a:pt x="34" y="27"/>
                  </a:cubicBezTo>
                  <a:cubicBezTo>
                    <a:pt x="34" y="27"/>
                    <a:pt x="34" y="26"/>
                    <a:pt x="34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25"/>
                    <a:pt x="34" y="26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6" y="26"/>
                    <a:pt x="36" y="26"/>
                  </a:cubicBezTo>
                  <a:cubicBezTo>
                    <a:pt x="37" y="27"/>
                    <a:pt x="36" y="28"/>
                    <a:pt x="36" y="28"/>
                  </a:cubicBezTo>
                  <a:cubicBezTo>
                    <a:pt x="36" y="29"/>
                    <a:pt x="36" y="29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9"/>
                    <a:pt x="37" y="28"/>
                    <a:pt x="38" y="27"/>
                  </a:cubicBezTo>
                  <a:cubicBezTo>
                    <a:pt x="38" y="27"/>
                    <a:pt x="39" y="28"/>
                    <a:pt x="40" y="27"/>
                  </a:cubicBezTo>
                  <a:cubicBezTo>
                    <a:pt x="41" y="28"/>
                    <a:pt x="40" y="29"/>
                    <a:pt x="41" y="29"/>
                  </a:cubicBezTo>
                  <a:cubicBezTo>
                    <a:pt x="41" y="29"/>
                    <a:pt x="41" y="30"/>
                    <a:pt x="41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2" y="28"/>
                    <a:pt x="42" y="27"/>
                  </a:cubicBezTo>
                  <a:cubicBezTo>
                    <a:pt x="41" y="27"/>
                    <a:pt x="42" y="27"/>
                    <a:pt x="42" y="26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3" y="27"/>
                    <a:pt x="43" y="27"/>
                    <a:pt x="44" y="28"/>
                  </a:cubicBezTo>
                  <a:cubicBezTo>
                    <a:pt x="44" y="28"/>
                    <a:pt x="44" y="27"/>
                    <a:pt x="44" y="27"/>
                  </a:cubicBezTo>
                  <a:cubicBezTo>
                    <a:pt x="44" y="27"/>
                    <a:pt x="43" y="26"/>
                    <a:pt x="43" y="26"/>
                  </a:cubicBezTo>
                  <a:cubicBezTo>
                    <a:pt x="43" y="25"/>
                    <a:pt x="43" y="25"/>
                    <a:pt x="43" y="25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4" y="27"/>
                    <a:pt x="44" y="26"/>
                    <a:pt x="44" y="26"/>
                  </a:cubicBezTo>
                  <a:cubicBezTo>
                    <a:pt x="44" y="26"/>
                    <a:pt x="44" y="25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5"/>
                    <a:pt x="46" y="25"/>
                    <a:pt x="47" y="25"/>
                  </a:cubicBezTo>
                  <a:cubicBezTo>
                    <a:pt x="47" y="26"/>
                    <a:pt x="48" y="27"/>
                    <a:pt x="48" y="28"/>
                  </a:cubicBezTo>
                  <a:cubicBezTo>
                    <a:pt x="48" y="29"/>
                    <a:pt x="48" y="30"/>
                    <a:pt x="47" y="31"/>
                  </a:cubicBezTo>
                  <a:cubicBezTo>
                    <a:pt x="47" y="31"/>
                    <a:pt x="46" y="31"/>
                    <a:pt x="46" y="32"/>
                  </a:cubicBezTo>
                  <a:cubicBezTo>
                    <a:pt x="45" y="31"/>
                    <a:pt x="46" y="31"/>
                    <a:pt x="45" y="31"/>
                  </a:cubicBezTo>
                  <a:cubicBezTo>
                    <a:pt x="45" y="30"/>
                    <a:pt x="45" y="29"/>
                    <a:pt x="44" y="29"/>
                  </a:cubicBezTo>
                  <a:cubicBezTo>
                    <a:pt x="43" y="29"/>
                    <a:pt x="44" y="30"/>
                    <a:pt x="44" y="30"/>
                  </a:cubicBezTo>
                  <a:cubicBezTo>
                    <a:pt x="44" y="31"/>
                    <a:pt x="45" y="32"/>
                    <a:pt x="44" y="33"/>
                  </a:cubicBezTo>
                  <a:cubicBezTo>
                    <a:pt x="43" y="32"/>
                    <a:pt x="43" y="34"/>
                    <a:pt x="42" y="33"/>
                  </a:cubicBezTo>
                  <a:cubicBezTo>
                    <a:pt x="41" y="33"/>
                    <a:pt x="40" y="35"/>
                    <a:pt x="40" y="33"/>
                  </a:cubicBezTo>
                  <a:cubicBezTo>
                    <a:pt x="40" y="32"/>
                    <a:pt x="39" y="31"/>
                    <a:pt x="39" y="30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29"/>
                    <a:pt x="39" y="30"/>
                    <a:pt x="38" y="30"/>
                  </a:cubicBezTo>
                  <a:cubicBezTo>
                    <a:pt x="38" y="31"/>
                    <a:pt x="38" y="32"/>
                    <a:pt x="38" y="33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3"/>
                    <a:pt x="36" y="33"/>
                  </a:cubicBezTo>
                  <a:cubicBezTo>
                    <a:pt x="36" y="33"/>
                    <a:pt x="37" y="32"/>
                    <a:pt x="37" y="32"/>
                  </a:cubicBezTo>
                  <a:cubicBezTo>
                    <a:pt x="37" y="32"/>
                    <a:pt x="36" y="32"/>
                    <a:pt x="36" y="32"/>
                  </a:cubicBezTo>
                  <a:cubicBezTo>
                    <a:pt x="36" y="32"/>
                    <a:pt x="35" y="34"/>
                    <a:pt x="34" y="33"/>
                  </a:cubicBezTo>
                  <a:cubicBezTo>
                    <a:pt x="34" y="33"/>
                    <a:pt x="33" y="33"/>
                    <a:pt x="33" y="33"/>
                  </a:cubicBezTo>
                  <a:cubicBezTo>
                    <a:pt x="34" y="32"/>
                    <a:pt x="34" y="32"/>
                    <a:pt x="34" y="31"/>
                  </a:cubicBezTo>
                  <a:cubicBezTo>
                    <a:pt x="34" y="31"/>
                    <a:pt x="34" y="32"/>
                    <a:pt x="33" y="32"/>
                  </a:cubicBezTo>
                  <a:cubicBezTo>
                    <a:pt x="33" y="30"/>
                    <a:pt x="35" y="29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lose/>
                  <a:moveTo>
                    <a:pt x="35" y="40"/>
                  </a:moveTo>
                  <a:cubicBezTo>
                    <a:pt x="34" y="39"/>
                    <a:pt x="33" y="38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8"/>
                    <a:pt x="37" y="39"/>
                    <a:pt x="37" y="40"/>
                  </a:cubicBezTo>
                  <a:cubicBezTo>
                    <a:pt x="37" y="40"/>
                    <a:pt x="37" y="41"/>
                    <a:pt x="37" y="41"/>
                  </a:cubicBezTo>
                  <a:cubicBezTo>
                    <a:pt x="37" y="42"/>
                    <a:pt x="36" y="42"/>
                    <a:pt x="35" y="42"/>
                  </a:cubicBezTo>
                  <a:cubicBezTo>
                    <a:pt x="34" y="42"/>
                    <a:pt x="32" y="41"/>
                    <a:pt x="32" y="39"/>
                  </a:cubicBezTo>
                  <a:cubicBezTo>
                    <a:pt x="32" y="38"/>
                    <a:pt x="32" y="37"/>
                    <a:pt x="32" y="36"/>
                  </a:cubicBezTo>
                  <a:cubicBezTo>
                    <a:pt x="32" y="36"/>
                    <a:pt x="32" y="37"/>
                    <a:pt x="32" y="37"/>
                  </a:cubicBezTo>
                  <a:cubicBezTo>
                    <a:pt x="33" y="38"/>
                    <a:pt x="34" y="40"/>
                    <a:pt x="35" y="40"/>
                  </a:cubicBezTo>
                  <a:cubicBezTo>
                    <a:pt x="36" y="40"/>
                    <a:pt x="36" y="40"/>
                    <a:pt x="35" y="40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29" y="31"/>
                    <a:pt x="29" y="30"/>
                    <a:pt x="29" y="29"/>
                  </a:cubicBezTo>
                  <a:cubicBezTo>
                    <a:pt x="29" y="27"/>
                    <a:pt x="29" y="26"/>
                    <a:pt x="29" y="24"/>
                  </a:cubicBezTo>
                  <a:cubicBezTo>
                    <a:pt x="30" y="23"/>
                    <a:pt x="29" y="23"/>
                    <a:pt x="30" y="23"/>
                  </a:cubicBezTo>
                  <a:cubicBezTo>
                    <a:pt x="30" y="23"/>
                    <a:pt x="31" y="23"/>
                    <a:pt x="31" y="24"/>
                  </a:cubicBezTo>
                  <a:cubicBezTo>
                    <a:pt x="32" y="26"/>
                    <a:pt x="31" y="29"/>
                    <a:pt x="31" y="31"/>
                  </a:cubicBezTo>
                  <a:cubicBezTo>
                    <a:pt x="30" y="32"/>
                    <a:pt x="30" y="33"/>
                    <a:pt x="29" y="34"/>
                  </a:cubicBezTo>
                  <a:cubicBezTo>
                    <a:pt x="29" y="35"/>
                    <a:pt x="29" y="35"/>
                    <a:pt x="28" y="36"/>
                  </a:cubicBezTo>
                  <a:cubicBezTo>
                    <a:pt x="26" y="33"/>
                    <a:pt x="25" y="30"/>
                    <a:pt x="25" y="27"/>
                  </a:cubicBezTo>
                  <a:cubicBezTo>
                    <a:pt x="25" y="26"/>
                    <a:pt x="24" y="25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26"/>
                    <a:pt x="27" y="29"/>
                    <a:pt x="28" y="32"/>
                  </a:cubicBezTo>
                  <a:close/>
                  <a:moveTo>
                    <a:pt x="8" y="29"/>
                  </a:moveTo>
                  <a:cubicBezTo>
                    <a:pt x="8" y="29"/>
                    <a:pt x="8" y="28"/>
                    <a:pt x="7" y="27"/>
                  </a:cubicBezTo>
                  <a:cubicBezTo>
                    <a:pt x="7" y="27"/>
                    <a:pt x="7" y="27"/>
                    <a:pt x="7" y="26"/>
                  </a:cubicBezTo>
                  <a:cubicBezTo>
                    <a:pt x="8" y="26"/>
                    <a:pt x="8" y="26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3"/>
                    <a:pt x="9" y="23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2"/>
                    <a:pt x="8" y="22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0"/>
                    <a:pt x="7" y="18"/>
                    <a:pt x="7" y="17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8" y="16"/>
                    <a:pt x="8" y="17"/>
                    <a:pt x="9" y="1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8" y="15"/>
                    <a:pt x="7" y="15"/>
                  </a:cubicBezTo>
                  <a:cubicBezTo>
                    <a:pt x="7" y="15"/>
                    <a:pt x="7" y="14"/>
                    <a:pt x="7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9" y="10"/>
                    <a:pt x="9" y="10"/>
                  </a:cubicBezTo>
                  <a:cubicBezTo>
                    <a:pt x="10" y="10"/>
                    <a:pt x="10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1"/>
                    <a:pt x="13" y="11"/>
                  </a:cubicBezTo>
                  <a:cubicBezTo>
                    <a:pt x="14" y="12"/>
                    <a:pt x="14" y="13"/>
                    <a:pt x="15" y="14"/>
                  </a:cubicBezTo>
                  <a:cubicBezTo>
                    <a:pt x="15" y="14"/>
                    <a:pt x="15" y="14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3" y="16"/>
                    <a:pt x="12" y="15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5"/>
                    <a:pt x="11" y="15"/>
                  </a:cubicBezTo>
                  <a:cubicBezTo>
                    <a:pt x="11" y="15"/>
                    <a:pt x="12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2" y="18"/>
                    <a:pt x="12" y="18"/>
                  </a:cubicBezTo>
                  <a:cubicBezTo>
                    <a:pt x="11" y="17"/>
                    <a:pt x="11" y="17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7"/>
                    <a:pt x="10" y="17"/>
                    <a:pt x="11" y="17"/>
                  </a:cubicBezTo>
                  <a:cubicBezTo>
                    <a:pt x="11" y="18"/>
                    <a:pt x="12" y="18"/>
                    <a:pt x="12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0" y="19"/>
                    <a:pt x="8" y="19"/>
                    <a:pt x="7" y="20"/>
                  </a:cubicBezTo>
                  <a:cubicBezTo>
                    <a:pt x="7" y="20"/>
                    <a:pt x="7" y="20"/>
                    <a:pt x="8" y="20"/>
                  </a:cubicBezTo>
                  <a:cubicBezTo>
                    <a:pt x="9" y="20"/>
                    <a:pt x="10" y="20"/>
                    <a:pt x="11" y="21"/>
                  </a:cubicBezTo>
                  <a:cubicBezTo>
                    <a:pt x="11" y="21"/>
                    <a:pt x="12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3"/>
                    <a:pt x="12" y="23"/>
                    <a:pt x="11" y="23"/>
                  </a:cubicBezTo>
                  <a:cubicBezTo>
                    <a:pt x="11" y="24"/>
                    <a:pt x="10" y="24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5"/>
                    <a:pt x="11" y="24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1" y="25"/>
                    <a:pt x="10" y="26"/>
                    <a:pt x="10" y="2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7"/>
                    <a:pt x="10" y="27"/>
                  </a:cubicBezTo>
                  <a:cubicBezTo>
                    <a:pt x="11" y="26"/>
                    <a:pt x="12" y="25"/>
                    <a:pt x="13" y="25"/>
                  </a:cubicBezTo>
                  <a:cubicBezTo>
                    <a:pt x="14" y="25"/>
                    <a:pt x="14" y="25"/>
                    <a:pt x="14" y="26"/>
                  </a:cubicBezTo>
                  <a:cubicBezTo>
                    <a:pt x="14" y="26"/>
                    <a:pt x="13" y="27"/>
                    <a:pt x="13" y="27"/>
                  </a:cubicBezTo>
                  <a:cubicBezTo>
                    <a:pt x="13" y="28"/>
                    <a:pt x="13" y="28"/>
                    <a:pt x="12" y="29"/>
                  </a:cubicBezTo>
                  <a:cubicBezTo>
                    <a:pt x="12" y="29"/>
                    <a:pt x="13" y="29"/>
                    <a:pt x="13" y="29"/>
                  </a:cubicBezTo>
                  <a:cubicBezTo>
                    <a:pt x="13" y="28"/>
                    <a:pt x="14" y="27"/>
                    <a:pt x="15" y="26"/>
                  </a:cubicBezTo>
                  <a:cubicBezTo>
                    <a:pt x="15" y="27"/>
                    <a:pt x="15" y="26"/>
                    <a:pt x="15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7" y="29"/>
                    <a:pt x="17" y="30"/>
                    <a:pt x="17" y="31"/>
                  </a:cubicBezTo>
                  <a:cubicBezTo>
                    <a:pt x="18" y="31"/>
                    <a:pt x="17" y="31"/>
                    <a:pt x="17" y="31"/>
                  </a:cubicBezTo>
                  <a:cubicBezTo>
                    <a:pt x="18" y="30"/>
                    <a:pt x="18" y="29"/>
                    <a:pt x="18" y="28"/>
                  </a:cubicBezTo>
                  <a:cubicBezTo>
                    <a:pt x="18" y="27"/>
                    <a:pt x="19" y="27"/>
                    <a:pt x="19" y="27"/>
                  </a:cubicBezTo>
                  <a:cubicBezTo>
                    <a:pt x="20" y="28"/>
                    <a:pt x="20" y="28"/>
                    <a:pt x="20" y="29"/>
                  </a:cubicBezTo>
                  <a:cubicBezTo>
                    <a:pt x="20" y="28"/>
                    <a:pt x="20" y="28"/>
                    <a:pt x="20" y="27"/>
                  </a:cubicBezTo>
                  <a:cubicBezTo>
                    <a:pt x="20" y="27"/>
                    <a:pt x="21" y="27"/>
                    <a:pt x="21" y="27"/>
                  </a:cubicBezTo>
                  <a:cubicBezTo>
                    <a:pt x="21" y="27"/>
                    <a:pt x="21" y="27"/>
                    <a:pt x="22" y="27"/>
                  </a:cubicBezTo>
                  <a:cubicBezTo>
                    <a:pt x="22" y="27"/>
                    <a:pt x="22" y="27"/>
                    <a:pt x="22" y="26"/>
                  </a:cubicBezTo>
                  <a:cubicBezTo>
                    <a:pt x="22" y="26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6"/>
                    <a:pt x="24" y="26"/>
                    <a:pt x="23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3" y="28"/>
                    <a:pt x="23" y="29"/>
                    <a:pt x="24" y="29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3" y="30"/>
                    <a:pt x="23" y="29"/>
                    <a:pt x="22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2" y="30"/>
                    <a:pt x="22" y="31"/>
                    <a:pt x="23" y="31"/>
                  </a:cubicBezTo>
                  <a:cubicBezTo>
                    <a:pt x="23" y="31"/>
                    <a:pt x="23" y="31"/>
                    <a:pt x="24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3" y="33"/>
                    <a:pt x="23" y="33"/>
                    <a:pt x="22" y="33"/>
                  </a:cubicBezTo>
                  <a:cubicBezTo>
                    <a:pt x="22" y="32"/>
                    <a:pt x="21" y="31"/>
                    <a:pt x="20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2"/>
                    <a:pt x="21" y="32"/>
                  </a:cubicBezTo>
                  <a:cubicBezTo>
                    <a:pt x="21" y="32"/>
                    <a:pt x="22" y="33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0" y="33"/>
                    <a:pt x="20" y="32"/>
                    <a:pt x="20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2"/>
                    <a:pt x="19" y="32"/>
                    <a:pt x="19" y="33"/>
                  </a:cubicBezTo>
                  <a:cubicBezTo>
                    <a:pt x="19" y="33"/>
                    <a:pt x="19" y="34"/>
                    <a:pt x="19" y="34"/>
                  </a:cubicBezTo>
                  <a:cubicBezTo>
                    <a:pt x="18" y="34"/>
                    <a:pt x="18" y="34"/>
                    <a:pt x="17" y="34"/>
                  </a:cubicBezTo>
                  <a:cubicBezTo>
                    <a:pt x="17" y="34"/>
                    <a:pt x="17" y="33"/>
                    <a:pt x="17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3"/>
                    <a:pt x="16" y="34"/>
                    <a:pt x="15" y="34"/>
                  </a:cubicBezTo>
                  <a:cubicBezTo>
                    <a:pt x="14" y="33"/>
                    <a:pt x="13" y="33"/>
                    <a:pt x="13" y="32"/>
                  </a:cubicBezTo>
                  <a:cubicBezTo>
                    <a:pt x="12" y="32"/>
                    <a:pt x="13" y="31"/>
                    <a:pt x="13" y="31"/>
                  </a:cubicBezTo>
                  <a:cubicBezTo>
                    <a:pt x="14" y="30"/>
                    <a:pt x="14" y="30"/>
                    <a:pt x="14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30"/>
                    <a:pt x="12" y="31"/>
                    <a:pt x="12" y="32"/>
                  </a:cubicBezTo>
                  <a:cubicBezTo>
                    <a:pt x="12" y="32"/>
                    <a:pt x="12" y="32"/>
                    <a:pt x="11" y="32"/>
                  </a:cubicBezTo>
                  <a:cubicBezTo>
                    <a:pt x="10" y="31"/>
                    <a:pt x="9" y="31"/>
                    <a:pt x="9" y="29"/>
                  </a:cubicBezTo>
                  <a:cubicBezTo>
                    <a:pt x="9" y="29"/>
                    <a:pt x="9" y="29"/>
                    <a:pt x="9" y="28"/>
                  </a:cubicBezTo>
                  <a:cubicBezTo>
                    <a:pt x="9" y="28"/>
                    <a:pt x="9" y="29"/>
                    <a:pt x="8" y="29"/>
                  </a:cubicBezTo>
                  <a:close/>
                  <a:moveTo>
                    <a:pt x="47" y="51"/>
                  </a:moveTo>
                  <a:cubicBezTo>
                    <a:pt x="47" y="52"/>
                    <a:pt x="47" y="54"/>
                    <a:pt x="47" y="56"/>
                  </a:cubicBezTo>
                  <a:cubicBezTo>
                    <a:pt x="46" y="56"/>
                    <a:pt x="47" y="57"/>
                    <a:pt x="46" y="57"/>
                  </a:cubicBezTo>
                  <a:cubicBezTo>
                    <a:pt x="46" y="58"/>
                    <a:pt x="46" y="60"/>
                    <a:pt x="46" y="62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4" y="61"/>
                    <a:pt x="44" y="60"/>
                  </a:cubicBezTo>
                  <a:cubicBezTo>
                    <a:pt x="45" y="57"/>
                    <a:pt x="45" y="54"/>
                    <a:pt x="45" y="51"/>
                  </a:cubicBezTo>
                  <a:cubicBezTo>
                    <a:pt x="45" y="48"/>
                    <a:pt x="45" y="45"/>
                    <a:pt x="45" y="43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4"/>
                    <a:pt x="47" y="44"/>
                  </a:cubicBezTo>
                  <a:cubicBezTo>
                    <a:pt x="47" y="46"/>
                    <a:pt x="47" y="49"/>
                    <a:pt x="47" y="51"/>
                  </a:cubicBezTo>
                  <a:close/>
                  <a:moveTo>
                    <a:pt x="53" y="37"/>
                  </a:moveTo>
                  <a:cubicBezTo>
                    <a:pt x="53" y="37"/>
                    <a:pt x="54" y="37"/>
                    <a:pt x="54" y="38"/>
                  </a:cubicBezTo>
                  <a:cubicBezTo>
                    <a:pt x="55" y="38"/>
                    <a:pt x="55" y="39"/>
                    <a:pt x="55" y="39"/>
                  </a:cubicBezTo>
                  <a:cubicBezTo>
                    <a:pt x="55" y="40"/>
                    <a:pt x="55" y="40"/>
                    <a:pt x="55" y="40"/>
                  </a:cubicBezTo>
                  <a:cubicBezTo>
                    <a:pt x="54" y="40"/>
                    <a:pt x="53" y="40"/>
                    <a:pt x="52" y="39"/>
                  </a:cubicBezTo>
                  <a:cubicBezTo>
                    <a:pt x="52" y="38"/>
                    <a:pt x="52" y="38"/>
                    <a:pt x="53" y="37"/>
                  </a:cubicBezTo>
                  <a:close/>
                  <a:moveTo>
                    <a:pt x="56" y="47"/>
                  </a:moveTo>
                  <a:cubicBezTo>
                    <a:pt x="56" y="47"/>
                    <a:pt x="56" y="46"/>
                    <a:pt x="56" y="46"/>
                  </a:cubicBezTo>
                  <a:cubicBezTo>
                    <a:pt x="55" y="45"/>
                    <a:pt x="55" y="44"/>
                    <a:pt x="55" y="42"/>
                  </a:cubicBezTo>
                  <a:cubicBezTo>
                    <a:pt x="55" y="41"/>
                    <a:pt x="56" y="41"/>
                    <a:pt x="56" y="41"/>
                  </a:cubicBezTo>
                  <a:cubicBezTo>
                    <a:pt x="56" y="40"/>
                    <a:pt x="56" y="39"/>
                    <a:pt x="56" y="38"/>
                  </a:cubicBezTo>
                  <a:cubicBezTo>
                    <a:pt x="56" y="37"/>
                    <a:pt x="54" y="37"/>
                    <a:pt x="54" y="36"/>
                  </a:cubicBezTo>
                  <a:cubicBezTo>
                    <a:pt x="54" y="35"/>
                    <a:pt x="53" y="34"/>
                    <a:pt x="54" y="33"/>
                  </a:cubicBezTo>
                  <a:cubicBezTo>
                    <a:pt x="53" y="32"/>
                    <a:pt x="53" y="30"/>
                    <a:pt x="53" y="29"/>
                  </a:cubicBezTo>
                  <a:cubicBezTo>
                    <a:pt x="53" y="27"/>
                    <a:pt x="53" y="25"/>
                    <a:pt x="53" y="24"/>
                  </a:cubicBezTo>
                  <a:cubicBezTo>
                    <a:pt x="52" y="22"/>
                    <a:pt x="52" y="20"/>
                    <a:pt x="52" y="18"/>
                  </a:cubicBezTo>
                  <a:cubicBezTo>
                    <a:pt x="51" y="16"/>
                    <a:pt x="51" y="14"/>
                    <a:pt x="50" y="13"/>
                  </a:cubicBezTo>
                  <a:cubicBezTo>
                    <a:pt x="50" y="12"/>
                    <a:pt x="49" y="11"/>
                    <a:pt x="49" y="10"/>
                  </a:cubicBezTo>
                  <a:cubicBezTo>
                    <a:pt x="50" y="8"/>
                    <a:pt x="51" y="7"/>
                    <a:pt x="52" y="5"/>
                  </a:cubicBezTo>
                  <a:cubicBezTo>
                    <a:pt x="52" y="5"/>
                    <a:pt x="52" y="3"/>
                    <a:pt x="52" y="2"/>
                  </a:cubicBezTo>
                  <a:cubicBezTo>
                    <a:pt x="52" y="2"/>
                    <a:pt x="52" y="1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1"/>
                    <a:pt x="50" y="2"/>
                    <a:pt x="49" y="3"/>
                  </a:cubicBezTo>
                  <a:cubicBezTo>
                    <a:pt x="47" y="4"/>
                    <a:pt x="45" y="3"/>
                    <a:pt x="43" y="3"/>
                  </a:cubicBezTo>
                  <a:cubicBezTo>
                    <a:pt x="42" y="3"/>
                    <a:pt x="41" y="5"/>
                    <a:pt x="40" y="4"/>
                  </a:cubicBezTo>
                  <a:cubicBezTo>
                    <a:pt x="40" y="3"/>
                    <a:pt x="39" y="3"/>
                    <a:pt x="38" y="3"/>
                  </a:cubicBezTo>
                  <a:cubicBezTo>
                    <a:pt x="37" y="3"/>
                    <a:pt x="36" y="3"/>
                    <a:pt x="34" y="3"/>
                  </a:cubicBezTo>
                  <a:cubicBezTo>
                    <a:pt x="32" y="3"/>
                    <a:pt x="31" y="2"/>
                    <a:pt x="29" y="2"/>
                  </a:cubicBezTo>
                  <a:cubicBezTo>
                    <a:pt x="27" y="2"/>
                    <a:pt x="25" y="3"/>
                    <a:pt x="22" y="3"/>
                  </a:cubicBezTo>
                  <a:cubicBezTo>
                    <a:pt x="20" y="2"/>
                    <a:pt x="18" y="3"/>
                    <a:pt x="16" y="4"/>
                  </a:cubicBezTo>
                  <a:cubicBezTo>
                    <a:pt x="15" y="4"/>
                    <a:pt x="14" y="4"/>
                    <a:pt x="14" y="3"/>
                  </a:cubicBezTo>
                  <a:cubicBezTo>
                    <a:pt x="12" y="3"/>
                    <a:pt x="9" y="4"/>
                    <a:pt x="8" y="2"/>
                  </a:cubicBezTo>
                  <a:cubicBezTo>
                    <a:pt x="7" y="2"/>
                    <a:pt x="6" y="1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4"/>
                    <a:pt x="5" y="6"/>
                    <a:pt x="5" y="7"/>
                  </a:cubicBezTo>
                  <a:cubicBezTo>
                    <a:pt x="6" y="9"/>
                    <a:pt x="7" y="10"/>
                    <a:pt x="7" y="12"/>
                  </a:cubicBezTo>
                  <a:cubicBezTo>
                    <a:pt x="6" y="13"/>
                    <a:pt x="6" y="14"/>
                    <a:pt x="6" y="15"/>
                  </a:cubicBezTo>
                  <a:cubicBezTo>
                    <a:pt x="5" y="16"/>
                    <a:pt x="5" y="18"/>
                    <a:pt x="5" y="19"/>
                  </a:cubicBezTo>
                  <a:cubicBezTo>
                    <a:pt x="4" y="21"/>
                    <a:pt x="4" y="23"/>
                    <a:pt x="5" y="26"/>
                  </a:cubicBezTo>
                  <a:cubicBezTo>
                    <a:pt x="4" y="29"/>
                    <a:pt x="3" y="31"/>
                    <a:pt x="3" y="34"/>
                  </a:cubicBezTo>
                  <a:cubicBezTo>
                    <a:pt x="3" y="36"/>
                    <a:pt x="3" y="38"/>
                    <a:pt x="2" y="40"/>
                  </a:cubicBezTo>
                  <a:cubicBezTo>
                    <a:pt x="1" y="41"/>
                    <a:pt x="0" y="42"/>
                    <a:pt x="1" y="43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2" y="47"/>
                    <a:pt x="2" y="48"/>
                    <a:pt x="2" y="50"/>
                  </a:cubicBezTo>
                  <a:cubicBezTo>
                    <a:pt x="2" y="51"/>
                    <a:pt x="0" y="51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5"/>
                    <a:pt x="2" y="56"/>
                    <a:pt x="2" y="57"/>
                  </a:cubicBezTo>
                  <a:cubicBezTo>
                    <a:pt x="2" y="59"/>
                    <a:pt x="2" y="61"/>
                    <a:pt x="3" y="63"/>
                  </a:cubicBezTo>
                  <a:cubicBezTo>
                    <a:pt x="3" y="65"/>
                    <a:pt x="3" y="68"/>
                    <a:pt x="4" y="71"/>
                  </a:cubicBezTo>
                  <a:cubicBezTo>
                    <a:pt x="5" y="74"/>
                    <a:pt x="5" y="77"/>
                    <a:pt x="6" y="80"/>
                  </a:cubicBezTo>
                  <a:cubicBezTo>
                    <a:pt x="7" y="83"/>
                    <a:pt x="8" y="85"/>
                    <a:pt x="9" y="87"/>
                  </a:cubicBezTo>
                  <a:cubicBezTo>
                    <a:pt x="9" y="89"/>
                    <a:pt x="10" y="91"/>
                    <a:pt x="10" y="93"/>
                  </a:cubicBezTo>
                  <a:cubicBezTo>
                    <a:pt x="10" y="93"/>
                    <a:pt x="10" y="93"/>
                    <a:pt x="10" y="94"/>
                  </a:cubicBezTo>
                  <a:cubicBezTo>
                    <a:pt x="11" y="95"/>
                    <a:pt x="9" y="96"/>
                    <a:pt x="10" y="97"/>
                  </a:cubicBezTo>
                  <a:cubicBezTo>
                    <a:pt x="10" y="97"/>
                    <a:pt x="14" y="105"/>
                    <a:pt x="18" y="108"/>
                  </a:cubicBezTo>
                  <a:cubicBezTo>
                    <a:pt x="20" y="105"/>
                    <a:pt x="23" y="103"/>
                    <a:pt x="27" y="103"/>
                  </a:cubicBezTo>
                  <a:cubicBezTo>
                    <a:pt x="33" y="104"/>
                    <a:pt x="38" y="110"/>
                    <a:pt x="44" y="114"/>
                  </a:cubicBezTo>
                  <a:cubicBezTo>
                    <a:pt x="44" y="113"/>
                    <a:pt x="45" y="113"/>
                    <a:pt x="45" y="112"/>
                  </a:cubicBezTo>
                  <a:cubicBezTo>
                    <a:pt x="43" y="110"/>
                    <a:pt x="35" y="100"/>
                    <a:pt x="28" y="99"/>
                  </a:cubicBezTo>
                  <a:cubicBezTo>
                    <a:pt x="28" y="99"/>
                    <a:pt x="29" y="98"/>
                    <a:pt x="28" y="97"/>
                  </a:cubicBezTo>
                  <a:cubicBezTo>
                    <a:pt x="28" y="96"/>
                    <a:pt x="28" y="96"/>
                    <a:pt x="27" y="95"/>
                  </a:cubicBezTo>
                  <a:cubicBezTo>
                    <a:pt x="27" y="95"/>
                    <a:pt x="27" y="94"/>
                    <a:pt x="28" y="94"/>
                  </a:cubicBezTo>
                  <a:cubicBezTo>
                    <a:pt x="29" y="94"/>
                    <a:pt x="29" y="95"/>
                    <a:pt x="29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5"/>
                    <a:pt x="31" y="94"/>
                    <a:pt x="32" y="94"/>
                  </a:cubicBezTo>
                  <a:cubicBezTo>
                    <a:pt x="32" y="93"/>
                    <a:pt x="32" y="94"/>
                    <a:pt x="32" y="94"/>
                  </a:cubicBezTo>
                  <a:cubicBezTo>
                    <a:pt x="33" y="95"/>
                    <a:pt x="32" y="96"/>
                    <a:pt x="33" y="97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2" y="99"/>
                    <a:pt x="32" y="99"/>
                  </a:cubicBezTo>
                  <a:cubicBezTo>
                    <a:pt x="37" y="101"/>
                    <a:pt x="40" y="104"/>
                    <a:pt x="43" y="108"/>
                  </a:cubicBezTo>
                  <a:cubicBezTo>
                    <a:pt x="45" y="106"/>
                    <a:pt x="52" y="102"/>
                    <a:pt x="52" y="97"/>
                  </a:cubicBezTo>
                  <a:cubicBezTo>
                    <a:pt x="52" y="96"/>
                    <a:pt x="51" y="96"/>
                    <a:pt x="51" y="95"/>
                  </a:cubicBezTo>
                  <a:cubicBezTo>
                    <a:pt x="50" y="94"/>
                    <a:pt x="49" y="94"/>
                    <a:pt x="49" y="93"/>
                  </a:cubicBezTo>
                  <a:cubicBezTo>
                    <a:pt x="48" y="92"/>
                    <a:pt x="48" y="90"/>
                    <a:pt x="48" y="88"/>
                  </a:cubicBezTo>
                  <a:cubicBezTo>
                    <a:pt x="49" y="87"/>
                    <a:pt x="49" y="85"/>
                    <a:pt x="49" y="84"/>
                  </a:cubicBezTo>
                  <a:cubicBezTo>
                    <a:pt x="50" y="81"/>
                    <a:pt x="50" y="79"/>
                    <a:pt x="51" y="76"/>
                  </a:cubicBezTo>
                  <a:cubicBezTo>
                    <a:pt x="52" y="73"/>
                    <a:pt x="53" y="69"/>
                    <a:pt x="54" y="66"/>
                  </a:cubicBezTo>
                  <a:cubicBezTo>
                    <a:pt x="54" y="64"/>
                    <a:pt x="54" y="63"/>
                    <a:pt x="54" y="62"/>
                  </a:cubicBezTo>
                  <a:cubicBezTo>
                    <a:pt x="55" y="60"/>
                    <a:pt x="55" y="59"/>
                    <a:pt x="55" y="58"/>
                  </a:cubicBezTo>
                  <a:cubicBezTo>
                    <a:pt x="55" y="57"/>
                    <a:pt x="55" y="55"/>
                    <a:pt x="55" y="55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5" y="52"/>
                    <a:pt x="56" y="52"/>
                    <a:pt x="57" y="52"/>
                  </a:cubicBezTo>
                  <a:cubicBezTo>
                    <a:pt x="57" y="51"/>
                    <a:pt x="57" y="51"/>
                    <a:pt x="58" y="50"/>
                  </a:cubicBezTo>
                  <a:cubicBezTo>
                    <a:pt x="58" y="49"/>
                    <a:pt x="57" y="48"/>
                    <a:pt x="56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3" name="Freeform 59"/>
            <p:cNvSpPr>
              <a:spLocks/>
            </p:cNvSpPr>
            <p:nvPr userDrawn="1"/>
          </p:nvSpPr>
          <p:spPr bwMode="auto">
            <a:xfrm>
              <a:off x="5190" y="3626"/>
              <a:ext cx="26" cy="15"/>
            </a:xfrm>
            <a:custGeom>
              <a:avLst/>
              <a:gdLst>
                <a:gd name="T0" fmla="*/ 1 w 7"/>
                <a:gd name="T1" fmla="*/ 1 h 4"/>
                <a:gd name="T2" fmla="*/ 4 w 7"/>
                <a:gd name="T3" fmla="*/ 2 h 4"/>
                <a:gd name="T4" fmla="*/ 6 w 7"/>
                <a:gd name="T5" fmla="*/ 2 h 4"/>
                <a:gd name="T6" fmla="*/ 7 w 7"/>
                <a:gd name="T7" fmla="*/ 3 h 4"/>
                <a:gd name="T8" fmla="*/ 7 w 7"/>
                <a:gd name="T9" fmla="*/ 4 h 4"/>
                <a:gd name="T10" fmla="*/ 1 w 7"/>
                <a:gd name="T11" fmla="*/ 2 h 4"/>
                <a:gd name="T12" fmla="*/ 0 w 7"/>
                <a:gd name="T13" fmla="*/ 1 h 4"/>
                <a:gd name="T14" fmla="*/ 1 w 7"/>
                <a:gd name="T15" fmla="*/ 0 h 4"/>
                <a:gd name="T16" fmla="*/ 1 w 7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">
                  <a:moveTo>
                    <a:pt x="1" y="1"/>
                  </a:moveTo>
                  <a:cubicBezTo>
                    <a:pt x="2" y="1"/>
                    <a:pt x="3" y="1"/>
                    <a:pt x="4" y="2"/>
                  </a:cubicBezTo>
                  <a:cubicBezTo>
                    <a:pt x="4" y="2"/>
                    <a:pt x="5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3"/>
                    <a:pt x="3" y="4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4" name="Freeform 60"/>
            <p:cNvSpPr>
              <a:spLocks/>
            </p:cNvSpPr>
            <p:nvPr userDrawn="1"/>
          </p:nvSpPr>
          <p:spPr bwMode="auto">
            <a:xfrm>
              <a:off x="5332" y="3629"/>
              <a:ext cx="23" cy="8"/>
            </a:xfrm>
            <a:custGeom>
              <a:avLst/>
              <a:gdLst>
                <a:gd name="T0" fmla="*/ 6 w 6"/>
                <a:gd name="T1" fmla="*/ 0 h 2"/>
                <a:gd name="T2" fmla="*/ 5 w 6"/>
                <a:gd name="T3" fmla="*/ 1 h 2"/>
                <a:gd name="T4" fmla="*/ 0 w 6"/>
                <a:gd name="T5" fmla="*/ 2 h 2"/>
                <a:gd name="T6" fmla="*/ 0 w 6"/>
                <a:gd name="T7" fmla="*/ 2 h 2"/>
                <a:gd name="T8" fmla="*/ 4 w 6"/>
                <a:gd name="T9" fmla="*/ 1 h 2"/>
                <a:gd name="T10" fmla="*/ 6 w 6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6" y="0"/>
                    <a:pt x="6" y="0"/>
                    <a:pt x="5" y="1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5" name="Freeform 61"/>
            <p:cNvSpPr>
              <a:spLocks/>
            </p:cNvSpPr>
            <p:nvPr userDrawn="1"/>
          </p:nvSpPr>
          <p:spPr bwMode="auto">
            <a:xfrm>
              <a:off x="5220" y="3678"/>
              <a:ext cx="30" cy="27"/>
            </a:xfrm>
            <a:custGeom>
              <a:avLst/>
              <a:gdLst>
                <a:gd name="T0" fmla="*/ 2 w 8"/>
                <a:gd name="T1" fmla="*/ 0 h 7"/>
                <a:gd name="T2" fmla="*/ 2 w 8"/>
                <a:gd name="T3" fmla="*/ 5 h 7"/>
                <a:gd name="T4" fmla="*/ 7 w 8"/>
                <a:gd name="T5" fmla="*/ 3 h 7"/>
                <a:gd name="T6" fmla="*/ 4 w 8"/>
                <a:gd name="T7" fmla="*/ 4 h 7"/>
                <a:gd name="T8" fmla="*/ 2 w 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2" y="0"/>
                    <a:pt x="0" y="3"/>
                    <a:pt x="2" y="5"/>
                  </a:cubicBezTo>
                  <a:cubicBezTo>
                    <a:pt x="5" y="7"/>
                    <a:pt x="8" y="4"/>
                    <a:pt x="7" y="3"/>
                  </a:cubicBezTo>
                  <a:cubicBezTo>
                    <a:pt x="7" y="3"/>
                    <a:pt x="6" y="5"/>
                    <a:pt x="4" y="4"/>
                  </a:cubicBezTo>
                  <a:cubicBezTo>
                    <a:pt x="1" y="4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86" name="Freeform 62"/>
            <p:cNvSpPr>
              <a:spLocks/>
            </p:cNvSpPr>
            <p:nvPr userDrawn="1"/>
          </p:nvSpPr>
          <p:spPr bwMode="auto">
            <a:xfrm>
              <a:off x="5302" y="3678"/>
              <a:ext cx="27" cy="27"/>
            </a:xfrm>
            <a:custGeom>
              <a:avLst/>
              <a:gdLst>
                <a:gd name="T0" fmla="*/ 0 w 7"/>
                <a:gd name="T1" fmla="*/ 4 h 7"/>
                <a:gd name="T2" fmla="*/ 5 w 7"/>
                <a:gd name="T3" fmla="*/ 5 h 7"/>
                <a:gd name="T4" fmla="*/ 3 w 7"/>
                <a:gd name="T5" fmla="*/ 1 h 7"/>
                <a:gd name="T6" fmla="*/ 4 w 7"/>
                <a:gd name="T7" fmla="*/ 4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5"/>
                    <a:pt x="4" y="7"/>
                    <a:pt x="5" y="5"/>
                  </a:cubicBezTo>
                  <a:cubicBezTo>
                    <a:pt x="7" y="2"/>
                    <a:pt x="4" y="0"/>
                    <a:pt x="3" y="1"/>
                  </a:cubicBezTo>
                  <a:cubicBezTo>
                    <a:pt x="3" y="1"/>
                    <a:pt x="5" y="2"/>
                    <a:pt x="4" y="4"/>
                  </a:cubicBezTo>
                  <a:cubicBezTo>
                    <a:pt x="3" y="6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117475" y="6513513"/>
            <a:ext cx="8907463" cy="306387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/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81075"/>
            <a:ext cx="8907462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Text</a:t>
            </a:r>
          </a:p>
          <a:p>
            <a:pPr lvl="2"/>
            <a:r>
              <a:rPr lang="en-US" smtClean="0"/>
              <a:t>Text</a:t>
            </a:r>
          </a:p>
          <a:p>
            <a:pPr lvl="3"/>
            <a:r>
              <a:rPr lang="en-US" smtClean="0"/>
              <a:t>Text</a:t>
            </a:r>
          </a:p>
          <a:p>
            <a:pPr lvl="4"/>
            <a:r>
              <a:rPr lang="en-US" smtClean="0"/>
              <a:t>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1" fontAlgn="base" hangingPunct="1">
        <a:lnSpc>
          <a:spcPct val="85000"/>
        </a:lnSpc>
        <a:spcBef>
          <a:spcPct val="5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800">
          <a:solidFill>
            <a:srgbClr val="005986"/>
          </a:solidFill>
          <a:latin typeface="+mn-lt"/>
          <a:ea typeface="+mn-ea"/>
          <a:cs typeface="+mn-cs"/>
        </a:defRPr>
      </a:lvl1pPr>
      <a:lvl2pPr marL="900113" indent="-360363" algn="l" rtl="0" eaLnBrk="1" fontAlgn="base" hangingPunct="1">
        <a:lnSpc>
          <a:spcPct val="85000"/>
        </a:lnSpc>
        <a:spcBef>
          <a:spcPct val="2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600">
          <a:solidFill>
            <a:srgbClr val="005986"/>
          </a:solidFill>
          <a:latin typeface="+mn-lt"/>
        </a:defRPr>
      </a:lvl2pPr>
      <a:lvl3pPr marL="1346200" indent="-266700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400">
          <a:solidFill>
            <a:srgbClr val="005986"/>
          </a:solidFill>
          <a:latin typeface="+mn-lt"/>
        </a:defRPr>
      </a:lvl3pPr>
      <a:lvl4pPr marL="1792288" indent="-266700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200">
          <a:solidFill>
            <a:srgbClr val="005986"/>
          </a:solidFill>
          <a:latin typeface="+mn-lt"/>
        </a:defRPr>
      </a:lvl4pPr>
      <a:lvl5pPr marL="22399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5pPr>
      <a:lvl6pPr marL="26971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6pPr>
      <a:lvl7pPr marL="31543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7pPr>
      <a:lvl8pPr marL="36115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8pPr>
      <a:lvl9pPr marL="4068763" indent="-268288" algn="l" rtl="0" eaLnBrk="1" fontAlgn="base" hangingPunct="1">
        <a:lnSpc>
          <a:spcPct val="85000"/>
        </a:lnSpc>
        <a:spcBef>
          <a:spcPct val="15000"/>
        </a:spcBef>
        <a:spcAft>
          <a:spcPct val="0"/>
        </a:spcAft>
        <a:buClr>
          <a:srgbClr val="246A89"/>
        </a:buClr>
        <a:buSzPct val="80000"/>
        <a:buFont typeface="Arial" charset="0"/>
        <a:buBlip>
          <a:blip r:embed="rId14"/>
        </a:buBlip>
        <a:defRPr sz="2000">
          <a:solidFill>
            <a:srgbClr val="005986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emf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emf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0648"/>
            <a:ext cx="9144000" cy="2860676"/>
          </a:xfrm>
        </p:spPr>
        <p:txBody>
          <a:bodyPr/>
          <a:lstStyle/>
          <a:p>
            <a:r>
              <a:rPr lang="en-US" sz="3600" dirty="0"/>
              <a:t>A Hierarchical Splitting Scheme to Reveal Insight into</a:t>
            </a:r>
            <a:br>
              <a:rPr lang="en-US" sz="3600" dirty="0"/>
            </a:br>
            <a:r>
              <a:rPr lang="en-US" sz="3600" dirty="0"/>
              <a:t>Highly Self-Occluded Integral Surfaces</a:t>
            </a:r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17032"/>
            <a:ext cx="9144000" cy="2732088"/>
          </a:xfrm>
        </p:spPr>
        <p:txBody>
          <a:bodyPr/>
          <a:lstStyle/>
          <a:p>
            <a:r>
              <a:rPr lang="de-AT" sz="2800" u="sng" dirty="0" smtClean="0"/>
              <a:t>Andrea Brambilla</a:t>
            </a:r>
          </a:p>
          <a:p>
            <a:r>
              <a:rPr lang="de-AT" sz="2800" dirty="0" smtClean="0"/>
              <a:t>Ivan Viola</a:t>
            </a:r>
          </a:p>
          <a:p>
            <a:r>
              <a:rPr lang="de-AT" sz="2800" dirty="0" smtClean="0"/>
              <a:t>Helwig Hauser</a:t>
            </a:r>
          </a:p>
          <a:p>
            <a:endParaRPr lang="de-AT" sz="2400" i="1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AT" sz="2400" i="1" dirty="0" smtClean="0"/>
              <a:t>University of Bergen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AT" sz="2400" i="1" dirty="0" smtClean="0"/>
              <a:t>www.ii.uib.no/vis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55" y="798612"/>
            <a:ext cx="6738484" cy="571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55" y="798611"/>
            <a:ext cx="6738485" cy="57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/>
              <a:t>4</a:t>
            </a:r>
            <a:r>
              <a:rPr lang="de-AT" dirty="0" smtClean="0"/>
              <a:t>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Integral Surfaces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8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55" y="798611"/>
            <a:ext cx="6738485" cy="57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54" y="798612"/>
            <a:ext cx="6738485" cy="57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4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Integral Surfaces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66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42" y="836712"/>
            <a:ext cx="720957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/>
              <a:t>5</a:t>
            </a:r>
            <a:r>
              <a:rPr lang="de-AT" dirty="0" smtClean="0"/>
              <a:t>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Cluttering &amp; Self Occlusion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6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09290" name="Rectangle 609289"/>
          <p:cNvSpPr/>
          <p:nvPr/>
        </p:nvSpPr>
        <p:spPr bwMode="auto">
          <a:xfrm>
            <a:off x="5991126" y="36097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1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6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5" idx="1"/>
          </p:cNvCxnSpPr>
          <p:nvPr/>
        </p:nvCxnSpPr>
        <p:spPr bwMode="auto">
          <a:xfrm rot="16200000" flipH="1">
            <a:off x="1582546" y="3034080"/>
            <a:ext cx="1305271" cy="510934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/>
          <p:nvPr/>
        </p:nvCxnSpPr>
        <p:spPr bwMode="auto">
          <a:xfrm flipV="1">
            <a:off x="1691680" y="2060849"/>
            <a:ext cx="2088232" cy="576064"/>
          </a:xfrm>
          <a:prstGeom prst="bentConnector3">
            <a:avLst>
              <a:gd name="adj1" fmla="val 7007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37526" y="3316009"/>
            <a:ext cx="2434474" cy="3350699"/>
            <a:chOff x="2137526" y="3316009"/>
            <a:chExt cx="2434474" cy="335069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526" y="3316009"/>
              <a:ext cx="2434474" cy="3350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9311" name="Straight Connector 609310"/>
            <p:cNvCxnSpPr/>
            <p:nvPr/>
          </p:nvCxnSpPr>
          <p:spPr bwMode="auto">
            <a:xfrm>
              <a:off x="3538538" y="3574256"/>
              <a:ext cx="745331" cy="2762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/>
          <p:cNvGrpSpPr/>
          <p:nvPr/>
        </p:nvGrpSpPr>
        <p:grpSpPr>
          <a:xfrm>
            <a:off x="3624231" y="390045"/>
            <a:ext cx="2336723" cy="3621456"/>
            <a:chOff x="3624231" y="390045"/>
            <a:chExt cx="2336723" cy="362145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231" y="390045"/>
              <a:ext cx="2336723" cy="3621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5" name="Straight Connector 74"/>
            <p:cNvCxnSpPr/>
            <p:nvPr/>
          </p:nvCxnSpPr>
          <p:spPr bwMode="auto">
            <a:xfrm>
              <a:off x="4700588" y="928688"/>
              <a:ext cx="350043" cy="1428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3964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14"/>
          <p:cNvCxnSpPr>
            <a:endCxn id="609290" idx="1"/>
          </p:cNvCxnSpPr>
          <p:nvPr/>
        </p:nvCxnSpPr>
        <p:spPr bwMode="auto">
          <a:xfrm rot="16200000" flipH="1">
            <a:off x="5338485" y="3137142"/>
            <a:ext cx="889728" cy="415553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6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26" y="3316009"/>
            <a:ext cx="2434474" cy="335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31" y="390045"/>
            <a:ext cx="2336723" cy="36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>
            <a:endCxn id="55" idx="1"/>
          </p:cNvCxnSpPr>
          <p:nvPr/>
        </p:nvCxnSpPr>
        <p:spPr bwMode="auto">
          <a:xfrm rot="16200000" flipH="1">
            <a:off x="1582546" y="3034080"/>
            <a:ext cx="1305271" cy="510934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14"/>
          <p:cNvCxnSpPr/>
          <p:nvPr/>
        </p:nvCxnSpPr>
        <p:spPr bwMode="auto">
          <a:xfrm flipV="1">
            <a:off x="5215533" y="2060849"/>
            <a:ext cx="1948755" cy="839206"/>
          </a:xfrm>
          <a:prstGeom prst="bentConnector3">
            <a:avLst>
              <a:gd name="adj1" fmla="val 5000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/>
          <p:nvPr/>
        </p:nvCxnSpPr>
        <p:spPr bwMode="auto">
          <a:xfrm flipV="1">
            <a:off x="1691680" y="2060849"/>
            <a:ext cx="2088232" cy="576064"/>
          </a:xfrm>
          <a:prstGeom prst="bentConnector3">
            <a:avLst>
              <a:gd name="adj1" fmla="val 7007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09290" name="Rectangle 609289"/>
          <p:cNvSpPr/>
          <p:nvPr/>
        </p:nvSpPr>
        <p:spPr bwMode="auto">
          <a:xfrm>
            <a:off x="5991126" y="36097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09311" name="Straight Connector 609310"/>
          <p:cNvCxnSpPr/>
          <p:nvPr/>
        </p:nvCxnSpPr>
        <p:spPr bwMode="auto">
          <a:xfrm>
            <a:off x="3538538" y="3574256"/>
            <a:ext cx="745331" cy="2762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4700588" y="928688"/>
            <a:ext cx="350043" cy="1428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5575573" y="3330106"/>
            <a:ext cx="2308795" cy="3435264"/>
            <a:chOff x="5575573" y="3330106"/>
            <a:chExt cx="2308795" cy="3435264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573" y="3330106"/>
              <a:ext cx="2308795" cy="3435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8" name="Straight Connector 77"/>
            <p:cNvCxnSpPr/>
            <p:nvPr/>
          </p:nvCxnSpPr>
          <p:spPr bwMode="auto">
            <a:xfrm>
              <a:off x="6560344" y="3440906"/>
              <a:ext cx="269081" cy="1071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/>
          <p:cNvGrpSpPr/>
          <p:nvPr/>
        </p:nvGrpSpPr>
        <p:grpSpPr>
          <a:xfrm>
            <a:off x="6839860" y="401423"/>
            <a:ext cx="2304140" cy="3584217"/>
            <a:chOff x="6839860" y="401423"/>
            <a:chExt cx="2304140" cy="3584217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860" y="401423"/>
              <a:ext cx="2304140" cy="358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2" name="Straight Connector 81"/>
            <p:cNvCxnSpPr/>
            <p:nvPr/>
          </p:nvCxnSpPr>
          <p:spPr bwMode="auto">
            <a:xfrm>
              <a:off x="8317706" y="1028700"/>
              <a:ext cx="92869" cy="404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4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smtClean="0"/>
              <a:t>Generic </a:t>
            </a:r>
            <a:r>
              <a:rPr lang="de-AT" dirty="0"/>
              <a:t>Splitting Framework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2001144" y="2378004"/>
            <a:ext cx="2470646" cy="928549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Pieces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197698" y="2630042"/>
            <a:ext cx="2182614" cy="682181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001142" y="3932818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88803" y="5455560"/>
            <a:ext cx="308015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Selection and Splitting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07293" y="3933004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 Measure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6202" y="1838914"/>
            <a:ext cx="0" cy="538468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>
            <a:endCxn id="48" idx="1"/>
          </p:cNvCxnSpPr>
          <p:nvPr/>
        </p:nvCxnSpPr>
        <p:spPr>
          <a:xfrm>
            <a:off x="4474161" y="2971133"/>
            <a:ext cx="723537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sp>
        <p:nvSpPr>
          <p:cNvPr id="54" name="Rounded Rectangle 53"/>
          <p:cNvSpPr/>
          <p:nvPr/>
        </p:nvSpPr>
        <p:spPr>
          <a:xfrm>
            <a:off x="1629017" y="908720"/>
            <a:ext cx="3423565" cy="92854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and User Interaction</a:t>
            </a:r>
            <a:endParaRPr kumimoji="0" lang="nb-NO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857882" y="1831108"/>
            <a:ext cx="0" cy="546274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3340799" y="3308108"/>
            <a:ext cx="0" cy="624896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57" name="Straight Arrow Connector 56"/>
          <p:cNvCxnSpPr>
            <a:stCxn id="48" idx="2"/>
          </p:cNvCxnSpPr>
          <p:nvPr/>
        </p:nvCxnSpPr>
        <p:spPr>
          <a:xfrm>
            <a:off x="6289005" y="3312223"/>
            <a:ext cx="0" cy="620781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787351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>
            <a:off x="5424708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Elbow Connector 59"/>
          <p:cNvCxnSpPr>
            <a:stCxn id="50" idx="1"/>
            <a:endCxn id="47" idx="1"/>
          </p:cNvCxnSpPr>
          <p:nvPr/>
        </p:nvCxnSpPr>
        <p:spPr>
          <a:xfrm rot="10800000">
            <a:off x="2001145" y="2842280"/>
            <a:ext cx="1087659" cy="3077607"/>
          </a:xfrm>
          <a:prstGeom prst="bentConnector3">
            <a:avLst>
              <a:gd name="adj1" fmla="val 175897"/>
            </a:avLst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>
            <a:off x="5424708" y="3559341"/>
            <a:ext cx="0" cy="373663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>
            <a:off x="4085053" y="3296683"/>
            <a:ext cx="0" cy="262658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4061876" y="3559341"/>
            <a:ext cx="1388112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39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5197698" y="2630042"/>
            <a:ext cx="2182614" cy="682181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6289005" y="3312223"/>
            <a:ext cx="0" cy="620781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smtClean="0"/>
              <a:t>Generic </a:t>
            </a:r>
            <a:r>
              <a:rPr lang="de-AT" dirty="0"/>
              <a:t>Splitting Framework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01144" y="2378004"/>
            <a:ext cx="2470646" cy="928549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Pieces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01142" y="3932818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88803" y="5455560"/>
            <a:ext cx="308015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Selection and Splitting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07293" y="3933004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 Measure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6202" y="1838914"/>
            <a:ext cx="0" cy="538468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>
            <a:off x="4474161" y="2971133"/>
            <a:ext cx="723537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>
          <a:xfrm flipV="1">
            <a:off x="2857882" y="1831108"/>
            <a:ext cx="0" cy="546274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3340799" y="3308108"/>
            <a:ext cx="0" cy="624896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787351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>
            <a:off x="5424708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Elbow Connector 59"/>
          <p:cNvCxnSpPr>
            <a:stCxn id="50" idx="1"/>
            <a:endCxn id="47" idx="1"/>
          </p:cNvCxnSpPr>
          <p:nvPr/>
        </p:nvCxnSpPr>
        <p:spPr>
          <a:xfrm rot="10800000">
            <a:off x="2001145" y="2842280"/>
            <a:ext cx="1087659" cy="3077607"/>
          </a:xfrm>
          <a:prstGeom prst="bentConnector3">
            <a:avLst>
              <a:gd name="adj1" fmla="val 175897"/>
            </a:avLst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>
            <a:off x="5424708" y="3559341"/>
            <a:ext cx="0" cy="373663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>
            <a:off x="4085053" y="3296683"/>
            <a:ext cx="0" cy="262658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4061876" y="3559341"/>
            <a:ext cx="1388112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5292080" y="1831108"/>
            <a:ext cx="3960440" cy="1728233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180000" y="3559341"/>
            <a:ext cx="8784000" cy="2930360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-14900" y="2165065"/>
            <a:ext cx="1418548" cy="1394276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403648" y="805321"/>
            <a:ext cx="3888432" cy="2754020"/>
          </a:xfrm>
          <a:prstGeom prst="roundRect">
            <a:avLst>
              <a:gd name="adj" fmla="val 6983"/>
            </a:avLst>
          </a:prstGeom>
          <a:noFill/>
          <a:ln w="762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629017" y="908720"/>
            <a:ext cx="3423565" cy="92854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and User Interaction</a:t>
            </a:r>
            <a:endParaRPr kumimoji="0" lang="nb-NO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33" y="805320"/>
            <a:ext cx="1742653" cy="16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5197698" y="2630042"/>
            <a:ext cx="2182614" cy="682181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>
          <a:xfrm>
            <a:off x="6289005" y="3312223"/>
            <a:ext cx="0" cy="620781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smtClean="0"/>
              <a:t>Generic </a:t>
            </a:r>
            <a:r>
              <a:rPr lang="de-AT" dirty="0"/>
              <a:t>Splitting Framework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01144" y="2378004"/>
            <a:ext cx="2470646" cy="928549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Pieces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01142" y="3932818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88803" y="5455560"/>
            <a:ext cx="308015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Selection and Splitting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07293" y="3933004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 Measure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6202" y="1838914"/>
            <a:ext cx="0" cy="538468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>
            <a:off x="4474161" y="2971133"/>
            <a:ext cx="723537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>
          <a:xfrm flipV="1">
            <a:off x="2857882" y="1831108"/>
            <a:ext cx="0" cy="546274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3340799" y="3308108"/>
            <a:ext cx="0" cy="624896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787351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>
            <a:off x="5424708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Elbow Connector 59"/>
          <p:cNvCxnSpPr>
            <a:stCxn id="50" idx="1"/>
            <a:endCxn id="47" idx="1"/>
          </p:cNvCxnSpPr>
          <p:nvPr/>
        </p:nvCxnSpPr>
        <p:spPr>
          <a:xfrm rot="10800000">
            <a:off x="2001145" y="2842280"/>
            <a:ext cx="1087659" cy="3077607"/>
          </a:xfrm>
          <a:prstGeom prst="bentConnector3">
            <a:avLst>
              <a:gd name="adj1" fmla="val 175897"/>
            </a:avLst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>
            <a:off x="5424708" y="3559341"/>
            <a:ext cx="0" cy="373663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>
            <a:off x="4085053" y="3296683"/>
            <a:ext cx="0" cy="262658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4061876" y="3559341"/>
            <a:ext cx="1388112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5292080" y="1831108"/>
            <a:ext cx="3960440" cy="1728233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180000" y="3559341"/>
            <a:ext cx="8784000" cy="2930360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-14900" y="2165065"/>
            <a:ext cx="1418548" cy="1394276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403648" y="805321"/>
            <a:ext cx="3888432" cy="2754020"/>
          </a:xfrm>
          <a:prstGeom prst="roundRect">
            <a:avLst>
              <a:gd name="adj" fmla="val 6983"/>
            </a:avLst>
          </a:prstGeom>
          <a:noFill/>
          <a:ln w="762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5828" y="126876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>
                <a:solidFill>
                  <a:srgbClr val="004B72"/>
                </a:solidFill>
              </a:rPr>
              <a:t>CUT!</a:t>
            </a:r>
            <a:endParaRPr lang="nb-NO" sz="2800" b="1" dirty="0">
              <a:solidFill>
                <a:srgbClr val="004B72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629017" y="908720"/>
            <a:ext cx="3423565" cy="92854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and User Interaction</a:t>
            </a:r>
            <a:endParaRPr kumimoji="0" lang="nb-NO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33" y="805320"/>
            <a:ext cx="1742653" cy="16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27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85185E-6 L 0.00035 0.0879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smtClean="0"/>
              <a:t>Generic </a:t>
            </a:r>
            <a:r>
              <a:rPr lang="de-AT" dirty="0"/>
              <a:t>Splitting Framework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01144" y="2378004"/>
            <a:ext cx="2470646" cy="928549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Pieces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01142" y="3932818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88803" y="5455560"/>
            <a:ext cx="308015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Selection and Splitting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07293" y="3933004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 Measure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6202" y="1838914"/>
            <a:ext cx="0" cy="538468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>
            <a:off x="4474161" y="2971133"/>
            <a:ext cx="723537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>
          <a:xfrm flipV="1">
            <a:off x="2857882" y="1831108"/>
            <a:ext cx="0" cy="546274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3340799" y="3308108"/>
            <a:ext cx="0" cy="624896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787351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>
            <a:off x="5424708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Elbow Connector 59"/>
          <p:cNvCxnSpPr>
            <a:stCxn id="50" idx="1"/>
            <a:endCxn id="47" idx="1"/>
          </p:cNvCxnSpPr>
          <p:nvPr/>
        </p:nvCxnSpPr>
        <p:spPr>
          <a:xfrm rot="10800000">
            <a:off x="2001145" y="2842280"/>
            <a:ext cx="1087659" cy="3077607"/>
          </a:xfrm>
          <a:prstGeom prst="bentConnector3">
            <a:avLst>
              <a:gd name="adj1" fmla="val 175897"/>
            </a:avLst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>
            <a:off x="5424708" y="3559341"/>
            <a:ext cx="0" cy="373663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>
            <a:off x="4085053" y="3296683"/>
            <a:ext cx="0" cy="262658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4061876" y="3559341"/>
            <a:ext cx="1388112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180000" y="5150611"/>
            <a:ext cx="8784000" cy="1339089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-14900" y="2108149"/>
            <a:ext cx="1778588" cy="3042462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629017" y="908720"/>
            <a:ext cx="3423565" cy="92854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and User Interaction</a:t>
            </a:r>
            <a:endParaRPr kumimoji="0" lang="nb-NO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38662" y="825977"/>
            <a:ext cx="8784000" cy="1450894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763688" y="2276871"/>
            <a:ext cx="5760640" cy="2873739"/>
          </a:xfrm>
          <a:prstGeom prst="roundRect">
            <a:avLst>
              <a:gd name="adj" fmla="val 6983"/>
            </a:avLst>
          </a:prstGeom>
          <a:noFill/>
          <a:ln w="762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197698" y="2630042"/>
            <a:ext cx="2182614" cy="682181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Arrow Connector 32"/>
          <p:cNvCxnSpPr>
            <a:stCxn id="32" idx="2"/>
          </p:cNvCxnSpPr>
          <p:nvPr/>
        </p:nvCxnSpPr>
        <p:spPr>
          <a:xfrm>
            <a:off x="6289005" y="3312223"/>
            <a:ext cx="0" cy="620781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814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fld id="{1EAA8FC8-8F4B-4907-967B-F345F83567ED}" type="slidenum">
              <a:rPr lang="de-AT" smtClean="0"/>
              <a:pPr/>
              <a:t>1</a:t>
            </a:fld>
            <a:r>
              <a:rPr lang="de-AT" dirty="0" smtClean="0"/>
              <a:t>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Flow Phenomena and Visualization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D:\Dropbox\ShareWork\WSCGPresentation\Airplane_vortex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3"/>
          <a:stretch/>
        </p:blipFill>
        <p:spPr bwMode="auto">
          <a:xfrm>
            <a:off x="180000" y="809624"/>
            <a:ext cx="8784000" cy="57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812360" y="952262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2686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smtClean="0"/>
              <a:t>Generic </a:t>
            </a:r>
            <a:r>
              <a:rPr lang="de-AT" dirty="0"/>
              <a:t>Splitting Framework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01144" y="2378004"/>
            <a:ext cx="2470646" cy="928549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Pieces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01142" y="3932818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88803" y="5455560"/>
            <a:ext cx="308015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Selection and Splitting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07293" y="3933004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 Measure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6202" y="1838914"/>
            <a:ext cx="0" cy="538468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>
            <a:off x="4474161" y="2971133"/>
            <a:ext cx="723537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>
          <a:xfrm flipV="1">
            <a:off x="2857882" y="1831108"/>
            <a:ext cx="0" cy="546274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3340799" y="3308108"/>
            <a:ext cx="0" cy="624896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787351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>
            <a:off x="5424708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Elbow Connector 59"/>
          <p:cNvCxnSpPr>
            <a:stCxn id="50" idx="1"/>
            <a:endCxn id="47" idx="1"/>
          </p:cNvCxnSpPr>
          <p:nvPr/>
        </p:nvCxnSpPr>
        <p:spPr>
          <a:xfrm rot="10800000">
            <a:off x="2001145" y="2842280"/>
            <a:ext cx="1087659" cy="3077607"/>
          </a:xfrm>
          <a:prstGeom prst="bentConnector3">
            <a:avLst>
              <a:gd name="adj1" fmla="val 175897"/>
            </a:avLst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>
            <a:off x="5424708" y="3559341"/>
            <a:ext cx="0" cy="373663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>
            <a:off x="4085053" y="3296683"/>
            <a:ext cx="0" cy="262658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4061876" y="3559341"/>
            <a:ext cx="1388112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180000" y="5150611"/>
            <a:ext cx="8784000" cy="1339089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-14900" y="2108149"/>
            <a:ext cx="1778588" cy="3042462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629017" y="908720"/>
            <a:ext cx="3423565" cy="92854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and User Interaction</a:t>
            </a:r>
            <a:endParaRPr kumimoji="0" lang="nb-NO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7" y="2786261"/>
            <a:ext cx="1490900" cy="144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2" y="4323894"/>
            <a:ext cx="1490900" cy="144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523874" y="3533777"/>
            <a:ext cx="1009656" cy="119413"/>
          </a:xfrm>
          <a:custGeom>
            <a:avLst/>
            <a:gdLst>
              <a:gd name="connsiteX0" fmla="*/ 0 w 1400175"/>
              <a:gd name="connsiteY0" fmla="*/ 0 h 19050"/>
              <a:gd name="connsiteX1" fmla="*/ 1400175 w 1400175"/>
              <a:gd name="connsiteY1" fmla="*/ 19050 h 19050"/>
              <a:gd name="connsiteX0" fmla="*/ 0 w 1400175"/>
              <a:gd name="connsiteY0" fmla="*/ 50622 h 69672"/>
              <a:gd name="connsiteX1" fmla="*/ 357183 w 1400175"/>
              <a:gd name="connsiteY1" fmla="*/ 64 h 69672"/>
              <a:gd name="connsiteX2" fmla="*/ 1400175 w 1400175"/>
              <a:gd name="connsiteY2" fmla="*/ 69672 h 69672"/>
              <a:gd name="connsiteX0" fmla="*/ 0 w 1400175"/>
              <a:gd name="connsiteY0" fmla="*/ 7965 h 27015"/>
              <a:gd name="connsiteX1" fmla="*/ 361945 w 1400175"/>
              <a:gd name="connsiteY1" fmla="*/ 269 h 27015"/>
              <a:gd name="connsiteX2" fmla="*/ 1400175 w 1400175"/>
              <a:gd name="connsiteY2" fmla="*/ 27015 h 27015"/>
              <a:gd name="connsiteX0" fmla="*/ 0 w 1400175"/>
              <a:gd name="connsiteY0" fmla="*/ 7965 h 66815"/>
              <a:gd name="connsiteX1" fmla="*/ 361945 w 1400175"/>
              <a:gd name="connsiteY1" fmla="*/ 269 h 66815"/>
              <a:gd name="connsiteX2" fmla="*/ 1400175 w 1400175"/>
              <a:gd name="connsiteY2" fmla="*/ 27015 h 66815"/>
              <a:gd name="connsiteX0" fmla="*/ 0 w 1400175"/>
              <a:gd name="connsiteY0" fmla="*/ 7965 h 88864"/>
              <a:gd name="connsiteX1" fmla="*/ 361945 w 1400175"/>
              <a:gd name="connsiteY1" fmla="*/ 269 h 88864"/>
              <a:gd name="connsiteX2" fmla="*/ 1400175 w 1400175"/>
              <a:gd name="connsiteY2" fmla="*/ 27015 h 88864"/>
              <a:gd name="connsiteX0" fmla="*/ 0 w 1400175"/>
              <a:gd name="connsiteY0" fmla="*/ 26858 h 88707"/>
              <a:gd name="connsiteX1" fmla="*/ 361945 w 1400175"/>
              <a:gd name="connsiteY1" fmla="*/ 112 h 88707"/>
              <a:gd name="connsiteX2" fmla="*/ 1400175 w 1400175"/>
              <a:gd name="connsiteY2" fmla="*/ 26858 h 88707"/>
              <a:gd name="connsiteX0" fmla="*/ 0 w 1400175"/>
              <a:gd name="connsiteY0" fmla="*/ 33073 h 94922"/>
              <a:gd name="connsiteX1" fmla="*/ 361945 w 1400175"/>
              <a:gd name="connsiteY1" fmla="*/ 6327 h 94922"/>
              <a:gd name="connsiteX2" fmla="*/ 1400175 w 1400175"/>
              <a:gd name="connsiteY2" fmla="*/ 33073 h 94922"/>
              <a:gd name="connsiteX0" fmla="*/ 0 w 1400175"/>
              <a:gd name="connsiteY0" fmla="*/ 52179 h 83632"/>
              <a:gd name="connsiteX1" fmla="*/ 361945 w 1400175"/>
              <a:gd name="connsiteY1" fmla="*/ 25433 h 83632"/>
              <a:gd name="connsiteX2" fmla="*/ 1400175 w 1400175"/>
              <a:gd name="connsiteY2" fmla="*/ 52179 h 83632"/>
              <a:gd name="connsiteX0" fmla="*/ 0 w 1400175"/>
              <a:gd name="connsiteY0" fmla="*/ 60565 h 92018"/>
              <a:gd name="connsiteX1" fmla="*/ 361945 w 1400175"/>
              <a:gd name="connsiteY1" fmla="*/ 33819 h 92018"/>
              <a:gd name="connsiteX2" fmla="*/ 1400175 w 1400175"/>
              <a:gd name="connsiteY2" fmla="*/ 60565 h 92018"/>
              <a:gd name="connsiteX0" fmla="*/ 0 w 1400175"/>
              <a:gd name="connsiteY0" fmla="*/ 60565 h 111513"/>
              <a:gd name="connsiteX1" fmla="*/ 361945 w 1400175"/>
              <a:gd name="connsiteY1" fmla="*/ 33819 h 111513"/>
              <a:gd name="connsiteX2" fmla="*/ 1400175 w 1400175"/>
              <a:gd name="connsiteY2" fmla="*/ 60565 h 111513"/>
              <a:gd name="connsiteX0" fmla="*/ 0 w 1400175"/>
              <a:gd name="connsiteY0" fmla="*/ 48010 h 98958"/>
              <a:gd name="connsiteX1" fmla="*/ 361945 w 1400175"/>
              <a:gd name="connsiteY1" fmla="*/ 21264 h 98958"/>
              <a:gd name="connsiteX2" fmla="*/ 1400175 w 1400175"/>
              <a:gd name="connsiteY2" fmla="*/ 48010 h 98958"/>
              <a:gd name="connsiteX0" fmla="*/ 0 w 1400175"/>
              <a:gd name="connsiteY0" fmla="*/ 58798 h 109746"/>
              <a:gd name="connsiteX1" fmla="*/ 361945 w 1400175"/>
              <a:gd name="connsiteY1" fmla="*/ 32052 h 109746"/>
              <a:gd name="connsiteX2" fmla="*/ 1400175 w 1400175"/>
              <a:gd name="connsiteY2" fmla="*/ 58798 h 109746"/>
              <a:gd name="connsiteX0" fmla="*/ 0 w 1400175"/>
              <a:gd name="connsiteY0" fmla="*/ 45557 h 96505"/>
              <a:gd name="connsiteX1" fmla="*/ 361945 w 1400175"/>
              <a:gd name="connsiteY1" fmla="*/ 18811 h 96505"/>
              <a:gd name="connsiteX2" fmla="*/ 1400175 w 1400175"/>
              <a:gd name="connsiteY2" fmla="*/ 45557 h 96505"/>
              <a:gd name="connsiteX0" fmla="*/ 0 w 1038230"/>
              <a:gd name="connsiteY0" fmla="*/ 0 h 77694"/>
              <a:gd name="connsiteX1" fmla="*/ 1038230 w 1038230"/>
              <a:gd name="connsiteY1" fmla="*/ 26746 h 77694"/>
              <a:gd name="connsiteX0" fmla="*/ 0 w 1004893"/>
              <a:gd name="connsiteY0" fmla="*/ 0 h 148667"/>
              <a:gd name="connsiteX1" fmla="*/ 1004893 w 1004893"/>
              <a:gd name="connsiteY1" fmla="*/ 126759 h 148667"/>
              <a:gd name="connsiteX0" fmla="*/ 0 w 1004893"/>
              <a:gd name="connsiteY0" fmla="*/ 0 h 140632"/>
              <a:gd name="connsiteX1" fmla="*/ 1004893 w 1004893"/>
              <a:gd name="connsiteY1" fmla="*/ 117234 h 140632"/>
              <a:gd name="connsiteX0" fmla="*/ 0 w 1004893"/>
              <a:gd name="connsiteY0" fmla="*/ 0 h 159144"/>
              <a:gd name="connsiteX1" fmla="*/ 1004893 w 1004893"/>
              <a:gd name="connsiteY1" fmla="*/ 117234 h 159144"/>
              <a:gd name="connsiteX0" fmla="*/ 0 w 1009656"/>
              <a:gd name="connsiteY0" fmla="*/ 0 h 119413"/>
              <a:gd name="connsiteX1" fmla="*/ 1009656 w 1009656"/>
              <a:gd name="connsiteY1" fmla="*/ 64847 h 119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9656" h="119413">
                <a:moveTo>
                  <a:pt x="0" y="0"/>
                </a:moveTo>
                <a:cubicBezTo>
                  <a:pt x="60327" y="108928"/>
                  <a:pt x="654054" y="170232"/>
                  <a:pt x="1009656" y="64847"/>
                </a:cubicBezTo>
              </a:path>
            </a:pathLst>
          </a:cu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Freeform 38"/>
          <p:cNvSpPr/>
          <p:nvPr/>
        </p:nvSpPr>
        <p:spPr bwMode="auto">
          <a:xfrm>
            <a:off x="498202" y="3178023"/>
            <a:ext cx="1042991" cy="231466"/>
          </a:xfrm>
          <a:custGeom>
            <a:avLst/>
            <a:gdLst>
              <a:gd name="connsiteX0" fmla="*/ 0 w 1400175"/>
              <a:gd name="connsiteY0" fmla="*/ 0 h 19050"/>
              <a:gd name="connsiteX1" fmla="*/ 1400175 w 1400175"/>
              <a:gd name="connsiteY1" fmla="*/ 19050 h 19050"/>
              <a:gd name="connsiteX0" fmla="*/ 0 w 1400175"/>
              <a:gd name="connsiteY0" fmla="*/ 50622 h 69672"/>
              <a:gd name="connsiteX1" fmla="*/ 357183 w 1400175"/>
              <a:gd name="connsiteY1" fmla="*/ 64 h 69672"/>
              <a:gd name="connsiteX2" fmla="*/ 1400175 w 1400175"/>
              <a:gd name="connsiteY2" fmla="*/ 69672 h 69672"/>
              <a:gd name="connsiteX0" fmla="*/ 0 w 1400175"/>
              <a:gd name="connsiteY0" fmla="*/ 7965 h 27015"/>
              <a:gd name="connsiteX1" fmla="*/ 361945 w 1400175"/>
              <a:gd name="connsiteY1" fmla="*/ 269 h 27015"/>
              <a:gd name="connsiteX2" fmla="*/ 1400175 w 1400175"/>
              <a:gd name="connsiteY2" fmla="*/ 27015 h 27015"/>
              <a:gd name="connsiteX0" fmla="*/ 0 w 1400175"/>
              <a:gd name="connsiteY0" fmla="*/ 7965 h 66815"/>
              <a:gd name="connsiteX1" fmla="*/ 361945 w 1400175"/>
              <a:gd name="connsiteY1" fmla="*/ 269 h 66815"/>
              <a:gd name="connsiteX2" fmla="*/ 1400175 w 1400175"/>
              <a:gd name="connsiteY2" fmla="*/ 27015 h 66815"/>
              <a:gd name="connsiteX0" fmla="*/ 0 w 1400175"/>
              <a:gd name="connsiteY0" fmla="*/ 7965 h 88864"/>
              <a:gd name="connsiteX1" fmla="*/ 361945 w 1400175"/>
              <a:gd name="connsiteY1" fmla="*/ 269 h 88864"/>
              <a:gd name="connsiteX2" fmla="*/ 1400175 w 1400175"/>
              <a:gd name="connsiteY2" fmla="*/ 27015 h 88864"/>
              <a:gd name="connsiteX0" fmla="*/ 0 w 1400175"/>
              <a:gd name="connsiteY0" fmla="*/ 26858 h 88707"/>
              <a:gd name="connsiteX1" fmla="*/ 361945 w 1400175"/>
              <a:gd name="connsiteY1" fmla="*/ 112 h 88707"/>
              <a:gd name="connsiteX2" fmla="*/ 1400175 w 1400175"/>
              <a:gd name="connsiteY2" fmla="*/ 26858 h 88707"/>
              <a:gd name="connsiteX0" fmla="*/ 0 w 1400175"/>
              <a:gd name="connsiteY0" fmla="*/ 33073 h 94922"/>
              <a:gd name="connsiteX1" fmla="*/ 361945 w 1400175"/>
              <a:gd name="connsiteY1" fmla="*/ 6327 h 94922"/>
              <a:gd name="connsiteX2" fmla="*/ 1400175 w 1400175"/>
              <a:gd name="connsiteY2" fmla="*/ 33073 h 94922"/>
              <a:gd name="connsiteX0" fmla="*/ 0 w 1400175"/>
              <a:gd name="connsiteY0" fmla="*/ 52179 h 83632"/>
              <a:gd name="connsiteX1" fmla="*/ 361945 w 1400175"/>
              <a:gd name="connsiteY1" fmla="*/ 25433 h 83632"/>
              <a:gd name="connsiteX2" fmla="*/ 1400175 w 1400175"/>
              <a:gd name="connsiteY2" fmla="*/ 52179 h 83632"/>
              <a:gd name="connsiteX0" fmla="*/ 0 w 1400175"/>
              <a:gd name="connsiteY0" fmla="*/ 60565 h 92018"/>
              <a:gd name="connsiteX1" fmla="*/ 361945 w 1400175"/>
              <a:gd name="connsiteY1" fmla="*/ 33819 h 92018"/>
              <a:gd name="connsiteX2" fmla="*/ 1400175 w 1400175"/>
              <a:gd name="connsiteY2" fmla="*/ 60565 h 92018"/>
              <a:gd name="connsiteX0" fmla="*/ 0 w 1400175"/>
              <a:gd name="connsiteY0" fmla="*/ 60565 h 111513"/>
              <a:gd name="connsiteX1" fmla="*/ 361945 w 1400175"/>
              <a:gd name="connsiteY1" fmla="*/ 33819 h 111513"/>
              <a:gd name="connsiteX2" fmla="*/ 1400175 w 1400175"/>
              <a:gd name="connsiteY2" fmla="*/ 60565 h 111513"/>
              <a:gd name="connsiteX0" fmla="*/ 0 w 1400175"/>
              <a:gd name="connsiteY0" fmla="*/ 48010 h 98958"/>
              <a:gd name="connsiteX1" fmla="*/ 361945 w 1400175"/>
              <a:gd name="connsiteY1" fmla="*/ 21264 h 98958"/>
              <a:gd name="connsiteX2" fmla="*/ 1400175 w 1400175"/>
              <a:gd name="connsiteY2" fmla="*/ 48010 h 98958"/>
              <a:gd name="connsiteX0" fmla="*/ 0 w 1400175"/>
              <a:gd name="connsiteY0" fmla="*/ 58798 h 109746"/>
              <a:gd name="connsiteX1" fmla="*/ 361945 w 1400175"/>
              <a:gd name="connsiteY1" fmla="*/ 32052 h 109746"/>
              <a:gd name="connsiteX2" fmla="*/ 1400175 w 1400175"/>
              <a:gd name="connsiteY2" fmla="*/ 58798 h 109746"/>
              <a:gd name="connsiteX0" fmla="*/ 0 w 1400175"/>
              <a:gd name="connsiteY0" fmla="*/ 45557 h 96505"/>
              <a:gd name="connsiteX1" fmla="*/ 361945 w 1400175"/>
              <a:gd name="connsiteY1" fmla="*/ 18811 h 96505"/>
              <a:gd name="connsiteX2" fmla="*/ 1400175 w 1400175"/>
              <a:gd name="connsiteY2" fmla="*/ 45557 h 96505"/>
              <a:gd name="connsiteX0" fmla="*/ 0 w 1038230"/>
              <a:gd name="connsiteY0" fmla="*/ 0 h 77694"/>
              <a:gd name="connsiteX1" fmla="*/ 1038230 w 1038230"/>
              <a:gd name="connsiteY1" fmla="*/ 26746 h 77694"/>
              <a:gd name="connsiteX0" fmla="*/ 0 w 1004892"/>
              <a:gd name="connsiteY0" fmla="*/ 239954 h 264424"/>
              <a:gd name="connsiteX1" fmla="*/ 1004892 w 1004892"/>
              <a:gd name="connsiteY1" fmla="*/ 0 h 264424"/>
              <a:gd name="connsiteX0" fmla="*/ 0 w 1004892"/>
              <a:gd name="connsiteY0" fmla="*/ 243411 h 243411"/>
              <a:gd name="connsiteX1" fmla="*/ 1004892 w 1004892"/>
              <a:gd name="connsiteY1" fmla="*/ 3457 h 243411"/>
              <a:gd name="connsiteX0" fmla="*/ 0 w 1028704"/>
              <a:gd name="connsiteY0" fmla="*/ 174022 h 174022"/>
              <a:gd name="connsiteX1" fmla="*/ 1028704 w 1028704"/>
              <a:gd name="connsiteY1" fmla="*/ 119806 h 174022"/>
              <a:gd name="connsiteX0" fmla="*/ 0 w 1028704"/>
              <a:gd name="connsiteY0" fmla="*/ 247994 h 247994"/>
              <a:gd name="connsiteX1" fmla="*/ 1028704 w 1028704"/>
              <a:gd name="connsiteY1" fmla="*/ 193778 h 247994"/>
              <a:gd name="connsiteX0" fmla="*/ 0 w 1014416"/>
              <a:gd name="connsiteY0" fmla="*/ 288143 h 288143"/>
              <a:gd name="connsiteX1" fmla="*/ 1014416 w 1014416"/>
              <a:gd name="connsiteY1" fmla="*/ 152964 h 288143"/>
              <a:gd name="connsiteX0" fmla="*/ 0 w 1042991"/>
              <a:gd name="connsiteY0" fmla="*/ 250129 h 250129"/>
              <a:gd name="connsiteX1" fmla="*/ 1042991 w 1042991"/>
              <a:gd name="connsiteY1" fmla="*/ 191150 h 250129"/>
              <a:gd name="connsiteX0" fmla="*/ 0 w 1042991"/>
              <a:gd name="connsiteY0" fmla="*/ 231466 h 231466"/>
              <a:gd name="connsiteX1" fmla="*/ 1042991 w 1042991"/>
              <a:gd name="connsiteY1" fmla="*/ 172487 h 23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2991" h="231466">
                <a:moveTo>
                  <a:pt x="0" y="231466"/>
                </a:moveTo>
                <a:cubicBezTo>
                  <a:pt x="255590" y="-112044"/>
                  <a:pt x="839789" y="-22166"/>
                  <a:pt x="1042991" y="172487"/>
                </a:cubicBezTo>
              </a:path>
            </a:pathLst>
          </a:cu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457529" y="3594119"/>
            <a:ext cx="964748" cy="365214"/>
          </a:xfrm>
          <a:custGeom>
            <a:avLst/>
            <a:gdLst>
              <a:gd name="connsiteX0" fmla="*/ 0 w 1400175"/>
              <a:gd name="connsiteY0" fmla="*/ 0 h 19050"/>
              <a:gd name="connsiteX1" fmla="*/ 1400175 w 1400175"/>
              <a:gd name="connsiteY1" fmla="*/ 19050 h 19050"/>
              <a:gd name="connsiteX0" fmla="*/ 0 w 1400175"/>
              <a:gd name="connsiteY0" fmla="*/ 50622 h 69672"/>
              <a:gd name="connsiteX1" fmla="*/ 357183 w 1400175"/>
              <a:gd name="connsiteY1" fmla="*/ 64 h 69672"/>
              <a:gd name="connsiteX2" fmla="*/ 1400175 w 1400175"/>
              <a:gd name="connsiteY2" fmla="*/ 69672 h 69672"/>
              <a:gd name="connsiteX0" fmla="*/ 0 w 1400175"/>
              <a:gd name="connsiteY0" fmla="*/ 7965 h 27015"/>
              <a:gd name="connsiteX1" fmla="*/ 361945 w 1400175"/>
              <a:gd name="connsiteY1" fmla="*/ 269 h 27015"/>
              <a:gd name="connsiteX2" fmla="*/ 1400175 w 1400175"/>
              <a:gd name="connsiteY2" fmla="*/ 27015 h 27015"/>
              <a:gd name="connsiteX0" fmla="*/ 0 w 1400175"/>
              <a:gd name="connsiteY0" fmla="*/ 7965 h 66815"/>
              <a:gd name="connsiteX1" fmla="*/ 361945 w 1400175"/>
              <a:gd name="connsiteY1" fmla="*/ 269 h 66815"/>
              <a:gd name="connsiteX2" fmla="*/ 1400175 w 1400175"/>
              <a:gd name="connsiteY2" fmla="*/ 27015 h 66815"/>
              <a:gd name="connsiteX0" fmla="*/ 0 w 1400175"/>
              <a:gd name="connsiteY0" fmla="*/ 7965 h 88864"/>
              <a:gd name="connsiteX1" fmla="*/ 361945 w 1400175"/>
              <a:gd name="connsiteY1" fmla="*/ 269 h 88864"/>
              <a:gd name="connsiteX2" fmla="*/ 1400175 w 1400175"/>
              <a:gd name="connsiteY2" fmla="*/ 27015 h 88864"/>
              <a:gd name="connsiteX0" fmla="*/ 0 w 1400175"/>
              <a:gd name="connsiteY0" fmla="*/ 26858 h 88707"/>
              <a:gd name="connsiteX1" fmla="*/ 361945 w 1400175"/>
              <a:gd name="connsiteY1" fmla="*/ 112 h 88707"/>
              <a:gd name="connsiteX2" fmla="*/ 1400175 w 1400175"/>
              <a:gd name="connsiteY2" fmla="*/ 26858 h 88707"/>
              <a:gd name="connsiteX0" fmla="*/ 0 w 1400175"/>
              <a:gd name="connsiteY0" fmla="*/ 33073 h 94922"/>
              <a:gd name="connsiteX1" fmla="*/ 361945 w 1400175"/>
              <a:gd name="connsiteY1" fmla="*/ 6327 h 94922"/>
              <a:gd name="connsiteX2" fmla="*/ 1400175 w 1400175"/>
              <a:gd name="connsiteY2" fmla="*/ 33073 h 94922"/>
              <a:gd name="connsiteX0" fmla="*/ 0 w 1400175"/>
              <a:gd name="connsiteY0" fmla="*/ 52179 h 83632"/>
              <a:gd name="connsiteX1" fmla="*/ 361945 w 1400175"/>
              <a:gd name="connsiteY1" fmla="*/ 25433 h 83632"/>
              <a:gd name="connsiteX2" fmla="*/ 1400175 w 1400175"/>
              <a:gd name="connsiteY2" fmla="*/ 52179 h 83632"/>
              <a:gd name="connsiteX0" fmla="*/ 0 w 1400175"/>
              <a:gd name="connsiteY0" fmla="*/ 60565 h 92018"/>
              <a:gd name="connsiteX1" fmla="*/ 361945 w 1400175"/>
              <a:gd name="connsiteY1" fmla="*/ 33819 h 92018"/>
              <a:gd name="connsiteX2" fmla="*/ 1400175 w 1400175"/>
              <a:gd name="connsiteY2" fmla="*/ 60565 h 92018"/>
              <a:gd name="connsiteX0" fmla="*/ 0 w 1400175"/>
              <a:gd name="connsiteY0" fmla="*/ 60565 h 111513"/>
              <a:gd name="connsiteX1" fmla="*/ 361945 w 1400175"/>
              <a:gd name="connsiteY1" fmla="*/ 33819 h 111513"/>
              <a:gd name="connsiteX2" fmla="*/ 1400175 w 1400175"/>
              <a:gd name="connsiteY2" fmla="*/ 60565 h 111513"/>
              <a:gd name="connsiteX0" fmla="*/ 0 w 1400175"/>
              <a:gd name="connsiteY0" fmla="*/ 48010 h 98958"/>
              <a:gd name="connsiteX1" fmla="*/ 361945 w 1400175"/>
              <a:gd name="connsiteY1" fmla="*/ 21264 h 98958"/>
              <a:gd name="connsiteX2" fmla="*/ 1400175 w 1400175"/>
              <a:gd name="connsiteY2" fmla="*/ 48010 h 98958"/>
              <a:gd name="connsiteX0" fmla="*/ 0 w 1400175"/>
              <a:gd name="connsiteY0" fmla="*/ 58798 h 109746"/>
              <a:gd name="connsiteX1" fmla="*/ 361945 w 1400175"/>
              <a:gd name="connsiteY1" fmla="*/ 32052 h 109746"/>
              <a:gd name="connsiteX2" fmla="*/ 1400175 w 1400175"/>
              <a:gd name="connsiteY2" fmla="*/ 58798 h 109746"/>
              <a:gd name="connsiteX0" fmla="*/ 0 w 1400175"/>
              <a:gd name="connsiteY0" fmla="*/ 45557 h 96505"/>
              <a:gd name="connsiteX1" fmla="*/ 361945 w 1400175"/>
              <a:gd name="connsiteY1" fmla="*/ 18811 h 96505"/>
              <a:gd name="connsiteX2" fmla="*/ 1400175 w 1400175"/>
              <a:gd name="connsiteY2" fmla="*/ 45557 h 96505"/>
              <a:gd name="connsiteX0" fmla="*/ 0 w 1038230"/>
              <a:gd name="connsiteY0" fmla="*/ 0 h 77694"/>
              <a:gd name="connsiteX1" fmla="*/ 1038230 w 1038230"/>
              <a:gd name="connsiteY1" fmla="*/ 26746 h 77694"/>
              <a:gd name="connsiteX0" fmla="*/ 0 w 933455"/>
              <a:gd name="connsiteY0" fmla="*/ 0 h 335769"/>
              <a:gd name="connsiteX1" fmla="*/ 933455 w 933455"/>
              <a:gd name="connsiteY1" fmla="*/ 326783 h 335769"/>
              <a:gd name="connsiteX0" fmla="*/ 12747 w 946202"/>
              <a:gd name="connsiteY0" fmla="*/ 0 h 354381"/>
              <a:gd name="connsiteX1" fmla="*/ 946202 w 946202"/>
              <a:gd name="connsiteY1" fmla="*/ 326783 h 354381"/>
              <a:gd name="connsiteX0" fmla="*/ 12451 w 964956"/>
              <a:gd name="connsiteY0" fmla="*/ 0 h 331472"/>
              <a:gd name="connsiteX1" fmla="*/ 964956 w 964956"/>
              <a:gd name="connsiteY1" fmla="*/ 298208 h 331472"/>
              <a:gd name="connsiteX0" fmla="*/ 12243 w 964748"/>
              <a:gd name="connsiteY0" fmla="*/ 0 h 365214"/>
              <a:gd name="connsiteX1" fmla="*/ 964748 w 964748"/>
              <a:gd name="connsiteY1" fmla="*/ 298208 h 36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4748" h="365214">
                <a:moveTo>
                  <a:pt x="12243" y="0"/>
                </a:moveTo>
                <a:cubicBezTo>
                  <a:pt x="-103642" y="370866"/>
                  <a:pt x="632959" y="436930"/>
                  <a:pt x="964748" y="298208"/>
                </a:cubicBezTo>
              </a:path>
            </a:pathLst>
          </a:cu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474940" y="2899769"/>
            <a:ext cx="886445" cy="430653"/>
          </a:xfrm>
          <a:custGeom>
            <a:avLst/>
            <a:gdLst>
              <a:gd name="connsiteX0" fmla="*/ 0 w 1400175"/>
              <a:gd name="connsiteY0" fmla="*/ 0 h 19050"/>
              <a:gd name="connsiteX1" fmla="*/ 1400175 w 1400175"/>
              <a:gd name="connsiteY1" fmla="*/ 19050 h 19050"/>
              <a:gd name="connsiteX0" fmla="*/ 0 w 1400175"/>
              <a:gd name="connsiteY0" fmla="*/ 50622 h 69672"/>
              <a:gd name="connsiteX1" fmla="*/ 357183 w 1400175"/>
              <a:gd name="connsiteY1" fmla="*/ 64 h 69672"/>
              <a:gd name="connsiteX2" fmla="*/ 1400175 w 1400175"/>
              <a:gd name="connsiteY2" fmla="*/ 69672 h 69672"/>
              <a:gd name="connsiteX0" fmla="*/ 0 w 1400175"/>
              <a:gd name="connsiteY0" fmla="*/ 7965 h 27015"/>
              <a:gd name="connsiteX1" fmla="*/ 361945 w 1400175"/>
              <a:gd name="connsiteY1" fmla="*/ 269 h 27015"/>
              <a:gd name="connsiteX2" fmla="*/ 1400175 w 1400175"/>
              <a:gd name="connsiteY2" fmla="*/ 27015 h 27015"/>
              <a:gd name="connsiteX0" fmla="*/ 0 w 1400175"/>
              <a:gd name="connsiteY0" fmla="*/ 7965 h 66815"/>
              <a:gd name="connsiteX1" fmla="*/ 361945 w 1400175"/>
              <a:gd name="connsiteY1" fmla="*/ 269 h 66815"/>
              <a:gd name="connsiteX2" fmla="*/ 1400175 w 1400175"/>
              <a:gd name="connsiteY2" fmla="*/ 27015 h 66815"/>
              <a:gd name="connsiteX0" fmla="*/ 0 w 1400175"/>
              <a:gd name="connsiteY0" fmla="*/ 7965 h 88864"/>
              <a:gd name="connsiteX1" fmla="*/ 361945 w 1400175"/>
              <a:gd name="connsiteY1" fmla="*/ 269 h 88864"/>
              <a:gd name="connsiteX2" fmla="*/ 1400175 w 1400175"/>
              <a:gd name="connsiteY2" fmla="*/ 27015 h 88864"/>
              <a:gd name="connsiteX0" fmla="*/ 0 w 1400175"/>
              <a:gd name="connsiteY0" fmla="*/ 26858 h 88707"/>
              <a:gd name="connsiteX1" fmla="*/ 361945 w 1400175"/>
              <a:gd name="connsiteY1" fmla="*/ 112 h 88707"/>
              <a:gd name="connsiteX2" fmla="*/ 1400175 w 1400175"/>
              <a:gd name="connsiteY2" fmla="*/ 26858 h 88707"/>
              <a:gd name="connsiteX0" fmla="*/ 0 w 1400175"/>
              <a:gd name="connsiteY0" fmla="*/ 33073 h 94922"/>
              <a:gd name="connsiteX1" fmla="*/ 361945 w 1400175"/>
              <a:gd name="connsiteY1" fmla="*/ 6327 h 94922"/>
              <a:gd name="connsiteX2" fmla="*/ 1400175 w 1400175"/>
              <a:gd name="connsiteY2" fmla="*/ 33073 h 94922"/>
              <a:gd name="connsiteX0" fmla="*/ 0 w 1400175"/>
              <a:gd name="connsiteY0" fmla="*/ 52179 h 83632"/>
              <a:gd name="connsiteX1" fmla="*/ 361945 w 1400175"/>
              <a:gd name="connsiteY1" fmla="*/ 25433 h 83632"/>
              <a:gd name="connsiteX2" fmla="*/ 1400175 w 1400175"/>
              <a:gd name="connsiteY2" fmla="*/ 52179 h 83632"/>
              <a:gd name="connsiteX0" fmla="*/ 0 w 1400175"/>
              <a:gd name="connsiteY0" fmla="*/ 60565 h 92018"/>
              <a:gd name="connsiteX1" fmla="*/ 361945 w 1400175"/>
              <a:gd name="connsiteY1" fmla="*/ 33819 h 92018"/>
              <a:gd name="connsiteX2" fmla="*/ 1400175 w 1400175"/>
              <a:gd name="connsiteY2" fmla="*/ 60565 h 92018"/>
              <a:gd name="connsiteX0" fmla="*/ 0 w 1400175"/>
              <a:gd name="connsiteY0" fmla="*/ 60565 h 111513"/>
              <a:gd name="connsiteX1" fmla="*/ 361945 w 1400175"/>
              <a:gd name="connsiteY1" fmla="*/ 33819 h 111513"/>
              <a:gd name="connsiteX2" fmla="*/ 1400175 w 1400175"/>
              <a:gd name="connsiteY2" fmla="*/ 60565 h 111513"/>
              <a:gd name="connsiteX0" fmla="*/ 0 w 1400175"/>
              <a:gd name="connsiteY0" fmla="*/ 48010 h 98958"/>
              <a:gd name="connsiteX1" fmla="*/ 361945 w 1400175"/>
              <a:gd name="connsiteY1" fmla="*/ 21264 h 98958"/>
              <a:gd name="connsiteX2" fmla="*/ 1400175 w 1400175"/>
              <a:gd name="connsiteY2" fmla="*/ 48010 h 98958"/>
              <a:gd name="connsiteX0" fmla="*/ 0 w 1400175"/>
              <a:gd name="connsiteY0" fmla="*/ 58798 h 109746"/>
              <a:gd name="connsiteX1" fmla="*/ 361945 w 1400175"/>
              <a:gd name="connsiteY1" fmla="*/ 32052 h 109746"/>
              <a:gd name="connsiteX2" fmla="*/ 1400175 w 1400175"/>
              <a:gd name="connsiteY2" fmla="*/ 58798 h 109746"/>
              <a:gd name="connsiteX0" fmla="*/ 0 w 1400175"/>
              <a:gd name="connsiteY0" fmla="*/ 45557 h 96505"/>
              <a:gd name="connsiteX1" fmla="*/ 361945 w 1400175"/>
              <a:gd name="connsiteY1" fmla="*/ 18811 h 96505"/>
              <a:gd name="connsiteX2" fmla="*/ 1400175 w 1400175"/>
              <a:gd name="connsiteY2" fmla="*/ 45557 h 96505"/>
              <a:gd name="connsiteX0" fmla="*/ 0 w 1038230"/>
              <a:gd name="connsiteY0" fmla="*/ 0 h 77694"/>
              <a:gd name="connsiteX1" fmla="*/ 1038230 w 1038230"/>
              <a:gd name="connsiteY1" fmla="*/ 26746 h 77694"/>
              <a:gd name="connsiteX0" fmla="*/ 0 w 1004892"/>
              <a:gd name="connsiteY0" fmla="*/ 239954 h 264424"/>
              <a:gd name="connsiteX1" fmla="*/ 1004892 w 1004892"/>
              <a:gd name="connsiteY1" fmla="*/ 0 h 264424"/>
              <a:gd name="connsiteX0" fmla="*/ 0 w 1004892"/>
              <a:gd name="connsiteY0" fmla="*/ 243411 h 243411"/>
              <a:gd name="connsiteX1" fmla="*/ 1004892 w 1004892"/>
              <a:gd name="connsiteY1" fmla="*/ 3457 h 243411"/>
              <a:gd name="connsiteX0" fmla="*/ 0 w 1028704"/>
              <a:gd name="connsiteY0" fmla="*/ 174022 h 174022"/>
              <a:gd name="connsiteX1" fmla="*/ 1028704 w 1028704"/>
              <a:gd name="connsiteY1" fmla="*/ 119806 h 174022"/>
              <a:gd name="connsiteX0" fmla="*/ 0 w 1028704"/>
              <a:gd name="connsiteY0" fmla="*/ 247994 h 247994"/>
              <a:gd name="connsiteX1" fmla="*/ 1028704 w 1028704"/>
              <a:gd name="connsiteY1" fmla="*/ 193778 h 247994"/>
              <a:gd name="connsiteX0" fmla="*/ 0 w 1014416"/>
              <a:gd name="connsiteY0" fmla="*/ 288143 h 288143"/>
              <a:gd name="connsiteX1" fmla="*/ 1014416 w 1014416"/>
              <a:gd name="connsiteY1" fmla="*/ 152964 h 288143"/>
              <a:gd name="connsiteX0" fmla="*/ 0 w 1042991"/>
              <a:gd name="connsiteY0" fmla="*/ 250129 h 250129"/>
              <a:gd name="connsiteX1" fmla="*/ 1042991 w 1042991"/>
              <a:gd name="connsiteY1" fmla="*/ 191150 h 250129"/>
              <a:gd name="connsiteX0" fmla="*/ 0 w 1042991"/>
              <a:gd name="connsiteY0" fmla="*/ 231466 h 231466"/>
              <a:gd name="connsiteX1" fmla="*/ 1042991 w 1042991"/>
              <a:gd name="connsiteY1" fmla="*/ 172487 h 231466"/>
              <a:gd name="connsiteX0" fmla="*/ 0 w 981079"/>
              <a:gd name="connsiteY0" fmla="*/ 320620 h 320620"/>
              <a:gd name="connsiteX1" fmla="*/ 981079 w 981079"/>
              <a:gd name="connsiteY1" fmla="*/ 109241 h 320620"/>
              <a:gd name="connsiteX0" fmla="*/ 38738 w 1019817"/>
              <a:gd name="connsiteY0" fmla="*/ 371567 h 371567"/>
              <a:gd name="connsiteX1" fmla="*/ 1019817 w 1019817"/>
              <a:gd name="connsiteY1" fmla="*/ 160188 h 371567"/>
              <a:gd name="connsiteX0" fmla="*/ 42216 w 923282"/>
              <a:gd name="connsiteY0" fmla="*/ 420464 h 420464"/>
              <a:gd name="connsiteX1" fmla="*/ 923282 w 923282"/>
              <a:gd name="connsiteY1" fmla="*/ 128122 h 420464"/>
              <a:gd name="connsiteX0" fmla="*/ 43826 w 924892"/>
              <a:gd name="connsiteY0" fmla="*/ 414297 h 414297"/>
              <a:gd name="connsiteX1" fmla="*/ 924892 w 924892"/>
              <a:gd name="connsiteY1" fmla="*/ 121955 h 414297"/>
              <a:gd name="connsiteX0" fmla="*/ 43826 w 924892"/>
              <a:gd name="connsiteY0" fmla="*/ 433184 h 433184"/>
              <a:gd name="connsiteX1" fmla="*/ 924892 w 924892"/>
              <a:gd name="connsiteY1" fmla="*/ 112267 h 433184"/>
              <a:gd name="connsiteX0" fmla="*/ 41040 w 922106"/>
              <a:gd name="connsiteY0" fmla="*/ 433184 h 433184"/>
              <a:gd name="connsiteX1" fmla="*/ 922106 w 922106"/>
              <a:gd name="connsiteY1" fmla="*/ 112267 h 433184"/>
              <a:gd name="connsiteX0" fmla="*/ 5379 w 886445"/>
              <a:gd name="connsiteY0" fmla="*/ 430653 h 430653"/>
              <a:gd name="connsiteX1" fmla="*/ 886445 w 886445"/>
              <a:gd name="connsiteY1" fmla="*/ 109736 h 43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6445" h="430653">
                <a:moveTo>
                  <a:pt x="5379" y="430653"/>
                </a:moveTo>
                <a:cubicBezTo>
                  <a:pt x="-72406" y="-70019"/>
                  <a:pt x="716580" y="-70630"/>
                  <a:pt x="886445" y="109736"/>
                </a:cubicBezTo>
              </a:path>
            </a:pathLst>
          </a:cu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328173" y="2828529"/>
            <a:ext cx="304550" cy="549517"/>
          </a:xfrm>
          <a:custGeom>
            <a:avLst/>
            <a:gdLst>
              <a:gd name="connsiteX0" fmla="*/ 0 w 1400175"/>
              <a:gd name="connsiteY0" fmla="*/ 0 h 19050"/>
              <a:gd name="connsiteX1" fmla="*/ 1400175 w 1400175"/>
              <a:gd name="connsiteY1" fmla="*/ 19050 h 19050"/>
              <a:gd name="connsiteX0" fmla="*/ 0 w 1400175"/>
              <a:gd name="connsiteY0" fmla="*/ 50622 h 69672"/>
              <a:gd name="connsiteX1" fmla="*/ 357183 w 1400175"/>
              <a:gd name="connsiteY1" fmla="*/ 64 h 69672"/>
              <a:gd name="connsiteX2" fmla="*/ 1400175 w 1400175"/>
              <a:gd name="connsiteY2" fmla="*/ 69672 h 69672"/>
              <a:gd name="connsiteX0" fmla="*/ 0 w 1400175"/>
              <a:gd name="connsiteY0" fmla="*/ 7965 h 27015"/>
              <a:gd name="connsiteX1" fmla="*/ 361945 w 1400175"/>
              <a:gd name="connsiteY1" fmla="*/ 269 h 27015"/>
              <a:gd name="connsiteX2" fmla="*/ 1400175 w 1400175"/>
              <a:gd name="connsiteY2" fmla="*/ 27015 h 27015"/>
              <a:gd name="connsiteX0" fmla="*/ 0 w 1400175"/>
              <a:gd name="connsiteY0" fmla="*/ 7965 h 66815"/>
              <a:gd name="connsiteX1" fmla="*/ 361945 w 1400175"/>
              <a:gd name="connsiteY1" fmla="*/ 269 h 66815"/>
              <a:gd name="connsiteX2" fmla="*/ 1400175 w 1400175"/>
              <a:gd name="connsiteY2" fmla="*/ 27015 h 66815"/>
              <a:gd name="connsiteX0" fmla="*/ 0 w 1400175"/>
              <a:gd name="connsiteY0" fmla="*/ 7965 h 88864"/>
              <a:gd name="connsiteX1" fmla="*/ 361945 w 1400175"/>
              <a:gd name="connsiteY1" fmla="*/ 269 h 88864"/>
              <a:gd name="connsiteX2" fmla="*/ 1400175 w 1400175"/>
              <a:gd name="connsiteY2" fmla="*/ 27015 h 88864"/>
              <a:gd name="connsiteX0" fmla="*/ 0 w 1400175"/>
              <a:gd name="connsiteY0" fmla="*/ 26858 h 88707"/>
              <a:gd name="connsiteX1" fmla="*/ 361945 w 1400175"/>
              <a:gd name="connsiteY1" fmla="*/ 112 h 88707"/>
              <a:gd name="connsiteX2" fmla="*/ 1400175 w 1400175"/>
              <a:gd name="connsiteY2" fmla="*/ 26858 h 88707"/>
              <a:gd name="connsiteX0" fmla="*/ 0 w 1400175"/>
              <a:gd name="connsiteY0" fmla="*/ 33073 h 94922"/>
              <a:gd name="connsiteX1" fmla="*/ 361945 w 1400175"/>
              <a:gd name="connsiteY1" fmla="*/ 6327 h 94922"/>
              <a:gd name="connsiteX2" fmla="*/ 1400175 w 1400175"/>
              <a:gd name="connsiteY2" fmla="*/ 33073 h 94922"/>
              <a:gd name="connsiteX0" fmla="*/ 0 w 1400175"/>
              <a:gd name="connsiteY0" fmla="*/ 52179 h 83632"/>
              <a:gd name="connsiteX1" fmla="*/ 361945 w 1400175"/>
              <a:gd name="connsiteY1" fmla="*/ 25433 h 83632"/>
              <a:gd name="connsiteX2" fmla="*/ 1400175 w 1400175"/>
              <a:gd name="connsiteY2" fmla="*/ 52179 h 83632"/>
              <a:gd name="connsiteX0" fmla="*/ 0 w 1400175"/>
              <a:gd name="connsiteY0" fmla="*/ 60565 h 92018"/>
              <a:gd name="connsiteX1" fmla="*/ 361945 w 1400175"/>
              <a:gd name="connsiteY1" fmla="*/ 33819 h 92018"/>
              <a:gd name="connsiteX2" fmla="*/ 1400175 w 1400175"/>
              <a:gd name="connsiteY2" fmla="*/ 60565 h 92018"/>
              <a:gd name="connsiteX0" fmla="*/ 0 w 1400175"/>
              <a:gd name="connsiteY0" fmla="*/ 60565 h 111513"/>
              <a:gd name="connsiteX1" fmla="*/ 361945 w 1400175"/>
              <a:gd name="connsiteY1" fmla="*/ 33819 h 111513"/>
              <a:gd name="connsiteX2" fmla="*/ 1400175 w 1400175"/>
              <a:gd name="connsiteY2" fmla="*/ 60565 h 111513"/>
              <a:gd name="connsiteX0" fmla="*/ 0 w 1400175"/>
              <a:gd name="connsiteY0" fmla="*/ 48010 h 98958"/>
              <a:gd name="connsiteX1" fmla="*/ 361945 w 1400175"/>
              <a:gd name="connsiteY1" fmla="*/ 21264 h 98958"/>
              <a:gd name="connsiteX2" fmla="*/ 1400175 w 1400175"/>
              <a:gd name="connsiteY2" fmla="*/ 48010 h 98958"/>
              <a:gd name="connsiteX0" fmla="*/ 0 w 1400175"/>
              <a:gd name="connsiteY0" fmla="*/ 58798 h 109746"/>
              <a:gd name="connsiteX1" fmla="*/ 361945 w 1400175"/>
              <a:gd name="connsiteY1" fmla="*/ 32052 h 109746"/>
              <a:gd name="connsiteX2" fmla="*/ 1400175 w 1400175"/>
              <a:gd name="connsiteY2" fmla="*/ 58798 h 109746"/>
              <a:gd name="connsiteX0" fmla="*/ 0 w 1400175"/>
              <a:gd name="connsiteY0" fmla="*/ 45557 h 96505"/>
              <a:gd name="connsiteX1" fmla="*/ 361945 w 1400175"/>
              <a:gd name="connsiteY1" fmla="*/ 18811 h 96505"/>
              <a:gd name="connsiteX2" fmla="*/ 1400175 w 1400175"/>
              <a:gd name="connsiteY2" fmla="*/ 45557 h 96505"/>
              <a:gd name="connsiteX0" fmla="*/ 0 w 1038230"/>
              <a:gd name="connsiteY0" fmla="*/ 0 h 77694"/>
              <a:gd name="connsiteX1" fmla="*/ 1038230 w 1038230"/>
              <a:gd name="connsiteY1" fmla="*/ 26746 h 77694"/>
              <a:gd name="connsiteX0" fmla="*/ 0 w 1004892"/>
              <a:gd name="connsiteY0" fmla="*/ 239954 h 264424"/>
              <a:gd name="connsiteX1" fmla="*/ 1004892 w 1004892"/>
              <a:gd name="connsiteY1" fmla="*/ 0 h 264424"/>
              <a:gd name="connsiteX0" fmla="*/ 0 w 1004892"/>
              <a:gd name="connsiteY0" fmla="*/ 243411 h 243411"/>
              <a:gd name="connsiteX1" fmla="*/ 1004892 w 1004892"/>
              <a:gd name="connsiteY1" fmla="*/ 3457 h 243411"/>
              <a:gd name="connsiteX0" fmla="*/ 0 w 1028704"/>
              <a:gd name="connsiteY0" fmla="*/ 174022 h 174022"/>
              <a:gd name="connsiteX1" fmla="*/ 1028704 w 1028704"/>
              <a:gd name="connsiteY1" fmla="*/ 119806 h 174022"/>
              <a:gd name="connsiteX0" fmla="*/ 0 w 1028704"/>
              <a:gd name="connsiteY0" fmla="*/ 247994 h 247994"/>
              <a:gd name="connsiteX1" fmla="*/ 1028704 w 1028704"/>
              <a:gd name="connsiteY1" fmla="*/ 193778 h 247994"/>
              <a:gd name="connsiteX0" fmla="*/ 0 w 1014416"/>
              <a:gd name="connsiteY0" fmla="*/ 288143 h 288143"/>
              <a:gd name="connsiteX1" fmla="*/ 1014416 w 1014416"/>
              <a:gd name="connsiteY1" fmla="*/ 152964 h 288143"/>
              <a:gd name="connsiteX0" fmla="*/ 0 w 1042991"/>
              <a:gd name="connsiteY0" fmla="*/ 250129 h 250129"/>
              <a:gd name="connsiteX1" fmla="*/ 1042991 w 1042991"/>
              <a:gd name="connsiteY1" fmla="*/ 191150 h 250129"/>
              <a:gd name="connsiteX0" fmla="*/ 0 w 1042991"/>
              <a:gd name="connsiteY0" fmla="*/ 231466 h 231466"/>
              <a:gd name="connsiteX1" fmla="*/ 1042991 w 1042991"/>
              <a:gd name="connsiteY1" fmla="*/ 172487 h 231466"/>
              <a:gd name="connsiteX0" fmla="*/ 0 w 981079"/>
              <a:gd name="connsiteY0" fmla="*/ 320620 h 320620"/>
              <a:gd name="connsiteX1" fmla="*/ 981079 w 981079"/>
              <a:gd name="connsiteY1" fmla="*/ 109241 h 320620"/>
              <a:gd name="connsiteX0" fmla="*/ 38738 w 1019817"/>
              <a:gd name="connsiteY0" fmla="*/ 371567 h 371567"/>
              <a:gd name="connsiteX1" fmla="*/ 1019817 w 1019817"/>
              <a:gd name="connsiteY1" fmla="*/ 160188 h 371567"/>
              <a:gd name="connsiteX0" fmla="*/ 42216 w 923282"/>
              <a:gd name="connsiteY0" fmla="*/ 420464 h 420464"/>
              <a:gd name="connsiteX1" fmla="*/ 923282 w 923282"/>
              <a:gd name="connsiteY1" fmla="*/ 128122 h 420464"/>
              <a:gd name="connsiteX0" fmla="*/ 43826 w 924892"/>
              <a:gd name="connsiteY0" fmla="*/ 414297 h 414297"/>
              <a:gd name="connsiteX1" fmla="*/ 924892 w 924892"/>
              <a:gd name="connsiteY1" fmla="*/ 121955 h 414297"/>
              <a:gd name="connsiteX0" fmla="*/ 43826 w 924892"/>
              <a:gd name="connsiteY0" fmla="*/ 433184 h 433184"/>
              <a:gd name="connsiteX1" fmla="*/ 924892 w 924892"/>
              <a:gd name="connsiteY1" fmla="*/ 112267 h 433184"/>
              <a:gd name="connsiteX0" fmla="*/ 41040 w 922106"/>
              <a:gd name="connsiteY0" fmla="*/ 433184 h 433184"/>
              <a:gd name="connsiteX1" fmla="*/ 922106 w 922106"/>
              <a:gd name="connsiteY1" fmla="*/ 112267 h 433184"/>
              <a:gd name="connsiteX0" fmla="*/ 5379 w 886445"/>
              <a:gd name="connsiteY0" fmla="*/ 430653 h 430653"/>
              <a:gd name="connsiteX1" fmla="*/ 886445 w 886445"/>
              <a:gd name="connsiteY1" fmla="*/ 109736 h 430653"/>
              <a:gd name="connsiteX0" fmla="*/ 4234 w 1113900"/>
              <a:gd name="connsiteY0" fmla="*/ 396352 h 396352"/>
              <a:gd name="connsiteX1" fmla="*/ 1113900 w 1113900"/>
              <a:gd name="connsiteY1" fmla="*/ 127823 h 396352"/>
              <a:gd name="connsiteX0" fmla="*/ 20601 w 268255"/>
              <a:gd name="connsiteY0" fmla="*/ 644010 h 644010"/>
              <a:gd name="connsiteX1" fmla="*/ 268255 w 268255"/>
              <a:gd name="connsiteY1" fmla="*/ 56393 h 644010"/>
              <a:gd name="connsiteX0" fmla="*/ 22706 w 270360"/>
              <a:gd name="connsiteY0" fmla="*/ 587617 h 587617"/>
              <a:gd name="connsiteX1" fmla="*/ 270360 w 270360"/>
              <a:gd name="connsiteY1" fmla="*/ 0 h 587617"/>
              <a:gd name="connsiteX0" fmla="*/ 24846 w 253450"/>
              <a:gd name="connsiteY0" fmla="*/ 601904 h 601904"/>
              <a:gd name="connsiteX1" fmla="*/ 253450 w 253450"/>
              <a:gd name="connsiteY1" fmla="*/ 0 h 601904"/>
              <a:gd name="connsiteX0" fmla="*/ 20331 w 248935"/>
              <a:gd name="connsiteY0" fmla="*/ 601904 h 601904"/>
              <a:gd name="connsiteX1" fmla="*/ 248935 w 248935"/>
              <a:gd name="connsiteY1" fmla="*/ 0 h 601904"/>
              <a:gd name="connsiteX0" fmla="*/ 112519 w 341123"/>
              <a:gd name="connsiteY0" fmla="*/ 601904 h 601904"/>
              <a:gd name="connsiteX1" fmla="*/ 341123 w 341123"/>
              <a:gd name="connsiteY1" fmla="*/ 0 h 601904"/>
              <a:gd name="connsiteX0" fmla="*/ 118745 w 314012"/>
              <a:gd name="connsiteY0" fmla="*/ 582854 h 582854"/>
              <a:gd name="connsiteX1" fmla="*/ 314012 w 314012"/>
              <a:gd name="connsiteY1" fmla="*/ 0 h 582854"/>
              <a:gd name="connsiteX0" fmla="*/ 126694 w 283861"/>
              <a:gd name="connsiteY0" fmla="*/ 601904 h 601904"/>
              <a:gd name="connsiteX1" fmla="*/ 283861 w 283861"/>
              <a:gd name="connsiteY1" fmla="*/ 0 h 601904"/>
              <a:gd name="connsiteX0" fmla="*/ 139324 w 296491"/>
              <a:gd name="connsiteY0" fmla="*/ 601904 h 601904"/>
              <a:gd name="connsiteX1" fmla="*/ 296491 w 296491"/>
              <a:gd name="connsiteY1" fmla="*/ 0 h 601904"/>
              <a:gd name="connsiteX0" fmla="*/ 245499 w 402666"/>
              <a:gd name="connsiteY0" fmla="*/ 601904 h 601904"/>
              <a:gd name="connsiteX1" fmla="*/ 117606 w 402666"/>
              <a:gd name="connsiteY1" fmla="*/ 119458 h 601904"/>
              <a:gd name="connsiteX2" fmla="*/ 402666 w 402666"/>
              <a:gd name="connsiteY2" fmla="*/ 0 h 601904"/>
              <a:gd name="connsiteX0" fmla="*/ 0 w 157167"/>
              <a:gd name="connsiteY0" fmla="*/ 601904 h 601904"/>
              <a:gd name="connsiteX1" fmla="*/ 157167 w 157167"/>
              <a:gd name="connsiteY1" fmla="*/ 0 h 601904"/>
              <a:gd name="connsiteX0" fmla="*/ 48155 w 205322"/>
              <a:gd name="connsiteY0" fmla="*/ 601904 h 601904"/>
              <a:gd name="connsiteX1" fmla="*/ 205322 w 205322"/>
              <a:gd name="connsiteY1" fmla="*/ 0 h 601904"/>
              <a:gd name="connsiteX0" fmla="*/ 178180 w 335347"/>
              <a:gd name="connsiteY0" fmla="*/ 601904 h 601904"/>
              <a:gd name="connsiteX1" fmla="*/ 335347 w 335347"/>
              <a:gd name="connsiteY1" fmla="*/ 0 h 601904"/>
              <a:gd name="connsiteX0" fmla="*/ 167795 w 353537"/>
              <a:gd name="connsiteY0" fmla="*/ 549517 h 549517"/>
              <a:gd name="connsiteX1" fmla="*/ 353537 w 353537"/>
              <a:gd name="connsiteY1" fmla="*/ 0 h 549517"/>
              <a:gd name="connsiteX0" fmla="*/ 141134 w 326876"/>
              <a:gd name="connsiteY0" fmla="*/ 549517 h 549517"/>
              <a:gd name="connsiteX1" fmla="*/ 326876 w 326876"/>
              <a:gd name="connsiteY1" fmla="*/ 0 h 549517"/>
              <a:gd name="connsiteX0" fmla="*/ 118808 w 304550"/>
              <a:gd name="connsiteY0" fmla="*/ 549517 h 549517"/>
              <a:gd name="connsiteX1" fmla="*/ 304550 w 304550"/>
              <a:gd name="connsiteY1" fmla="*/ 0 h 54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550" h="549517">
                <a:moveTo>
                  <a:pt x="118808" y="549517"/>
                </a:moveTo>
                <a:cubicBezTo>
                  <a:pt x="-105028" y="372694"/>
                  <a:pt x="4511" y="119673"/>
                  <a:pt x="304550" y="0"/>
                </a:cubicBezTo>
              </a:path>
            </a:pathLst>
          </a:cu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322696" y="3586597"/>
            <a:ext cx="806688" cy="536276"/>
          </a:xfrm>
          <a:custGeom>
            <a:avLst/>
            <a:gdLst>
              <a:gd name="connsiteX0" fmla="*/ 0 w 1400175"/>
              <a:gd name="connsiteY0" fmla="*/ 0 h 19050"/>
              <a:gd name="connsiteX1" fmla="*/ 1400175 w 1400175"/>
              <a:gd name="connsiteY1" fmla="*/ 19050 h 19050"/>
              <a:gd name="connsiteX0" fmla="*/ 0 w 1400175"/>
              <a:gd name="connsiteY0" fmla="*/ 50622 h 69672"/>
              <a:gd name="connsiteX1" fmla="*/ 357183 w 1400175"/>
              <a:gd name="connsiteY1" fmla="*/ 64 h 69672"/>
              <a:gd name="connsiteX2" fmla="*/ 1400175 w 1400175"/>
              <a:gd name="connsiteY2" fmla="*/ 69672 h 69672"/>
              <a:gd name="connsiteX0" fmla="*/ 0 w 1400175"/>
              <a:gd name="connsiteY0" fmla="*/ 7965 h 27015"/>
              <a:gd name="connsiteX1" fmla="*/ 361945 w 1400175"/>
              <a:gd name="connsiteY1" fmla="*/ 269 h 27015"/>
              <a:gd name="connsiteX2" fmla="*/ 1400175 w 1400175"/>
              <a:gd name="connsiteY2" fmla="*/ 27015 h 27015"/>
              <a:gd name="connsiteX0" fmla="*/ 0 w 1400175"/>
              <a:gd name="connsiteY0" fmla="*/ 7965 h 66815"/>
              <a:gd name="connsiteX1" fmla="*/ 361945 w 1400175"/>
              <a:gd name="connsiteY1" fmla="*/ 269 h 66815"/>
              <a:gd name="connsiteX2" fmla="*/ 1400175 w 1400175"/>
              <a:gd name="connsiteY2" fmla="*/ 27015 h 66815"/>
              <a:gd name="connsiteX0" fmla="*/ 0 w 1400175"/>
              <a:gd name="connsiteY0" fmla="*/ 7965 h 88864"/>
              <a:gd name="connsiteX1" fmla="*/ 361945 w 1400175"/>
              <a:gd name="connsiteY1" fmla="*/ 269 h 88864"/>
              <a:gd name="connsiteX2" fmla="*/ 1400175 w 1400175"/>
              <a:gd name="connsiteY2" fmla="*/ 27015 h 88864"/>
              <a:gd name="connsiteX0" fmla="*/ 0 w 1400175"/>
              <a:gd name="connsiteY0" fmla="*/ 26858 h 88707"/>
              <a:gd name="connsiteX1" fmla="*/ 361945 w 1400175"/>
              <a:gd name="connsiteY1" fmla="*/ 112 h 88707"/>
              <a:gd name="connsiteX2" fmla="*/ 1400175 w 1400175"/>
              <a:gd name="connsiteY2" fmla="*/ 26858 h 88707"/>
              <a:gd name="connsiteX0" fmla="*/ 0 w 1400175"/>
              <a:gd name="connsiteY0" fmla="*/ 33073 h 94922"/>
              <a:gd name="connsiteX1" fmla="*/ 361945 w 1400175"/>
              <a:gd name="connsiteY1" fmla="*/ 6327 h 94922"/>
              <a:gd name="connsiteX2" fmla="*/ 1400175 w 1400175"/>
              <a:gd name="connsiteY2" fmla="*/ 33073 h 94922"/>
              <a:gd name="connsiteX0" fmla="*/ 0 w 1400175"/>
              <a:gd name="connsiteY0" fmla="*/ 52179 h 83632"/>
              <a:gd name="connsiteX1" fmla="*/ 361945 w 1400175"/>
              <a:gd name="connsiteY1" fmla="*/ 25433 h 83632"/>
              <a:gd name="connsiteX2" fmla="*/ 1400175 w 1400175"/>
              <a:gd name="connsiteY2" fmla="*/ 52179 h 83632"/>
              <a:gd name="connsiteX0" fmla="*/ 0 w 1400175"/>
              <a:gd name="connsiteY0" fmla="*/ 60565 h 92018"/>
              <a:gd name="connsiteX1" fmla="*/ 361945 w 1400175"/>
              <a:gd name="connsiteY1" fmla="*/ 33819 h 92018"/>
              <a:gd name="connsiteX2" fmla="*/ 1400175 w 1400175"/>
              <a:gd name="connsiteY2" fmla="*/ 60565 h 92018"/>
              <a:gd name="connsiteX0" fmla="*/ 0 w 1400175"/>
              <a:gd name="connsiteY0" fmla="*/ 60565 h 111513"/>
              <a:gd name="connsiteX1" fmla="*/ 361945 w 1400175"/>
              <a:gd name="connsiteY1" fmla="*/ 33819 h 111513"/>
              <a:gd name="connsiteX2" fmla="*/ 1400175 w 1400175"/>
              <a:gd name="connsiteY2" fmla="*/ 60565 h 111513"/>
              <a:gd name="connsiteX0" fmla="*/ 0 w 1400175"/>
              <a:gd name="connsiteY0" fmla="*/ 48010 h 98958"/>
              <a:gd name="connsiteX1" fmla="*/ 361945 w 1400175"/>
              <a:gd name="connsiteY1" fmla="*/ 21264 h 98958"/>
              <a:gd name="connsiteX2" fmla="*/ 1400175 w 1400175"/>
              <a:gd name="connsiteY2" fmla="*/ 48010 h 98958"/>
              <a:gd name="connsiteX0" fmla="*/ 0 w 1400175"/>
              <a:gd name="connsiteY0" fmla="*/ 58798 h 109746"/>
              <a:gd name="connsiteX1" fmla="*/ 361945 w 1400175"/>
              <a:gd name="connsiteY1" fmla="*/ 32052 h 109746"/>
              <a:gd name="connsiteX2" fmla="*/ 1400175 w 1400175"/>
              <a:gd name="connsiteY2" fmla="*/ 58798 h 109746"/>
              <a:gd name="connsiteX0" fmla="*/ 0 w 1400175"/>
              <a:gd name="connsiteY0" fmla="*/ 45557 h 96505"/>
              <a:gd name="connsiteX1" fmla="*/ 361945 w 1400175"/>
              <a:gd name="connsiteY1" fmla="*/ 18811 h 96505"/>
              <a:gd name="connsiteX2" fmla="*/ 1400175 w 1400175"/>
              <a:gd name="connsiteY2" fmla="*/ 45557 h 96505"/>
              <a:gd name="connsiteX0" fmla="*/ 0 w 1038230"/>
              <a:gd name="connsiteY0" fmla="*/ 0 h 77694"/>
              <a:gd name="connsiteX1" fmla="*/ 1038230 w 1038230"/>
              <a:gd name="connsiteY1" fmla="*/ 26746 h 77694"/>
              <a:gd name="connsiteX0" fmla="*/ 0 w 933455"/>
              <a:gd name="connsiteY0" fmla="*/ 0 h 335769"/>
              <a:gd name="connsiteX1" fmla="*/ 933455 w 933455"/>
              <a:gd name="connsiteY1" fmla="*/ 326783 h 335769"/>
              <a:gd name="connsiteX0" fmla="*/ 12747 w 946202"/>
              <a:gd name="connsiteY0" fmla="*/ 0 h 354381"/>
              <a:gd name="connsiteX1" fmla="*/ 946202 w 946202"/>
              <a:gd name="connsiteY1" fmla="*/ 326783 h 354381"/>
              <a:gd name="connsiteX0" fmla="*/ 12451 w 964956"/>
              <a:gd name="connsiteY0" fmla="*/ 0 h 331472"/>
              <a:gd name="connsiteX1" fmla="*/ 964956 w 964956"/>
              <a:gd name="connsiteY1" fmla="*/ 298208 h 331472"/>
              <a:gd name="connsiteX0" fmla="*/ 12243 w 964748"/>
              <a:gd name="connsiteY0" fmla="*/ 0 h 365214"/>
              <a:gd name="connsiteX1" fmla="*/ 964748 w 964748"/>
              <a:gd name="connsiteY1" fmla="*/ 298208 h 365214"/>
              <a:gd name="connsiteX0" fmla="*/ 16341 w 759296"/>
              <a:gd name="connsiteY0" fmla="*/ 0 h 509695"/>
              <a:gd name="connsiteX1" fmla="*/ 759296 w 759296"/>
              <a:gd name="connsiteY1" fmla="*/ 469658 h 509695"/>
              <a:gd name="connsiteX0" fmla="*/ 44239 w 787194"/>
              <a:gd name="connsiteY0" fmla="*/ 0 h 512022"/>
              <a:gd name="connsiteX1" fmla="*/ 787194 w 787194"/>
              <a:gd name="connsiteY1" fmla="*/ 469658 h 512022"/>
              <a:gd name="connsiteX0" fmla="*/ 43475 w 800718"/>
              <a:gd name="connsiteY0" fmla="*/ 0 h 550557"/>
              <a:gd name="connsiteX1" fmla="*/ 800718 w 800718"/>
              <a:gd name="connsiteY1" fmla="*/ 512521 h 550557"/>
              <a:gd name="connsiteX0" fmla="*/ 44445 w 801688"/>
              <a:gd name="connsiteY0" fmla="*/ 0 h 535286"/>
              <a:gd name="connsiteX1" fmla="*/ 801688 w 801688"/>
              <a:gd name="connsiteY1" fmla="*/ 512521 h 535286"/>
              <a:gd name="connsiteX0" fmla="*/ 46070 w 774738"/>
              <a:gd name="connsiteY0" fmla="*/ 0 h 553091"/>
              <a:gd name="connsiteX1" fmla="*/ 774738 w 774738"/>
              <a:gd name="connsiteY1" fmla="*/ 531571 h 553091"/>
              <a:gd name="connsiteX0" fmla="*/ 58667 w 787335"/>
              <a:gd name="connsiteY0" fmla="*/ 0 h 546732"/>
              <a:gd name="connsiteX1" fmla="*/ 787335 w 787335"/>
              <a:gd name="connsiteY1" fmla="*/ 531571 h 546732"/>
              <a:gd name="connsiteX0" fmla="*/ 78020 w 806688"/>
              <a:gd name="connsiteY0" fmla="*/ 0 h 536276"/>
              <a:gd name="connsiteX1" fmla="*/ 806688 w 806688"/>
              <a:gd name="connsiteY1" fmla="*/ 531571 h 53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6688" h="536276">
                <a:moveTo>
                  <a:pt x="78020" y="0"/>
                </a:moveTo>
                <a:cubicBezTo>
                  <a:pt x="-175978" y="247041"/>
                  <a:pt x="222486" y="579806"/>
                  <a:pt x="806688" y="531571"/>
                </a:cubicBezTo>
              </a:path>
            </a:pathLst>
          </a:cu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183056" y="3179769"/>
            <a:ext cx="250531" cy="274101"/>
          </a:xfrm>
          <a:custGeom>
            <a:avLst/>
            <a:gdLst>
              <a:gd name="connsiteX0" fmla="*/ 0 w 1400175"/>
              <a:gd name="connsiteY0" fmla="*/ 0 h 19050"/>
              <a:gd name="connsiteX1" fmla="*/ 1400175 w 1400175"/>
              <a:gd name="connsiteY1" fmla="*/ 19050 h 19050"/>
              <a:gd name="connsiteX0" fmla="*/ 0 w 1400175"/>
              <a:gd name="connsiteY0" fmla="*/ 50622 h 69672"/>
              <a:gd name="connsiteX1" fmla="*/ 357183 w 1400175"/>
              <a:gd name="connsiteY1" fmla="*/ 64 h 69672"/>
              <a:gd name="connsiteX2" fmla="*/ 1400175 w 1400175"/>
              <a:gd name="connsiteY2" fmla="*/ 69672 h 69672"/>
              <a:gd name="connsiteX0" fmla="*/ 0 w 1400175"/>
              <a:gd name="connsiteY0" fmla="*/ 7965 h 27015"/>
              <a:gd name="connsiteX1" fmla="*/ 361945 w 1400175"/>
              <a:gd name="connsiteY1" fmla="*/ 269 h 27015"/>
              <a:gd name="connsiteX2" fmla="*/ 1400175 w 1400175"/>
              <a:gd name="connsiteY2" fmla="*/ 27015 h 27015"/>
              <a:gd name="connsiteX0" fmla="*/ 0 w 1400175"/>
              <a:gd name="connsiteY0" fmla="*/ 7965 h 66815"/>
              <a:gd name="connsiteX1" fmla="*/ 361945 w 1400175"/>
              <a:gd name="connsiteY1" fmla="*/ 269 h 66815"/>
              <a:gd name="connsiteX2" fmla="*/ 1400175 w 1400175"/>
              <a:gd name="connsiteY2" fmla="*/ 27015 h 66815"/>
              <a:gd name="connsiteX0" fmla="*/ 0 w 1400175"/>
              <a:gd name="connsiteY0" fmla="*/ 7965 h 88864"/>
              <a:gd name="connsiteX1" fmla="*/ 361945 w 1400175"/>
              <a:gd name="connsiteY1" fmla="*/ 269 h 88864"/>
              <a:gd name="connsiteX2" fmla="*/ 1400175 w 1400175"/>
              <a:gd name="connsiteY2" fmla="*/ 27015 h 88864"/>
              <a:gd name="connsiteX0" fmla="*/ 0 w 1400175"/>
              <a:gd name="connsiteY0" fmla="*/ 26858 h 88707"/>
              <a:gd name="connsiteX1" fmla="*/ 361945 w 1400175"/>
              <a:gd name="connsiteY1" fmla="*/ 112 h 88707"/>
              <a:gd name="connsiteX2" fmla="*/ 1400175 w 1400175"/>
              <a:gd name="connsiteY2" fmla="*/ 26858 h 88707"/>
              <a:gd name="connsiteX0" fmla="*/ 0 w 1400175"/>
              <a:gd name="connsiteY0" fmla="*/ 33073 h 94922"/>
              <a:gd name="connsiteX1" fmla="*/ 361945 w 1400175"/>
              <a:gd name="connsiteY1" fmla="*/ 6327 h 94922"/>
              <a:gd name="connsiteX2" fmla="*/ 1400175 w 1400175"/>
              <a:gd name="connsiteY2" fmla="*/ 33073 h 94922"/>
              <a:gd name="connsiteX0" fmla="*/ 0 w 1400175"/>
              <a:gd name="connsiteY0" fmla="*/ 52179 h 83632"/>
              <a:gd name="connsiteX1" fmla="*/ 361945 w 1400175"/>
              <a:gd name="connsiteY1" fmla="*/ 25433 h 83632"/>
              <a:gd name="connsiteX2" fmla="*/ 1400175 w 1400175"/>
              <a:gd name="connsiteY2" fmla="*/ 52179 h 83632"/>
              <a:gd name="connsiteX0" fmla="*/ 0 w 1400175"/>
              <a:gd name="connsiteY0" fmla="*/ 60565 h 92018"/>
              <a:gd name="connsiteX1" fmla="*/ 361945 w 1400175"/>
              <a:gd name="connsiteY1" fmla="*/ 33819 h 92018"/>
              <a:gd name="connsiteX2" fmla="*/ 1400175 w 1400175"/>
              <a:gd name="connsiteY2" fmla="*/ 60565 h 92018"/>
              <a:gd name="connsiteX0" fmla="*/ 0 w 1400175"/>
              <a:gd name="connsiteY0" fmla="*/ 60565 h 111513"/>
              <a:gd name="connsiteX1" fmla="*/ 361945 w 1400175"/>
              <a:gd name="connsiteY1" fmla="*/ 33819 h 111513"/>
              <a:gd name="connsiteX2" fmla="*/ 1400175 w 1400175"/>
              <a:gd name="connsiteY2" fmla="*/ 60565 h 111513"/>
              <a:gd name="connsiteX0" fmla="*/ 0 w 1400175"/>
              <a:gd name="connsiteY0" fmla="*/ 48010 h 98958"/>
              <a:gd name="connsiteX1" fmla="*/ 361945 w 1400175"/>
              <a:gd name="connsiteY1" fmla="*/ 21264 h 98958"/>
              <a:gd name="connsiteX2" fmla="*/ 1400175 w 1400175"/>
              <a:gd name="connsiteY2" fmla="*/ 48010 h 98958"/>
              <a:gd name="connsiteX0" fmla="*/ 0 w 1400175"/>
              <a:gd name="connsiteY0" fmla="*/ 58798 h 109746"/>
              <a:gd name="connsiteX1" fmla="*/ 361945 w 1400175"/>
              <a:gd name="connsiteY1" fmla="*/ 32052 h 109746"/>
              <a:gd name="connsiteX2" fmla="*/ 1400175 w 1400175"/>
              <a:gd name="connsiteY2" fmla="*/ 58798 h 109746"/>
              <a:gd name="connsiteX0" fmla="*/ 0 w 1400175"/>
              <a:gd name="connsiteY0" fmla="*/ 45557 h 96505"/>
              <a:gd name="connsiteX1" fmla="*/ 361945 w 1400175"/>
              <a:gd name="connsiteY1" fmla="*/ 18811 h 96505"/>
              <a:gd name="connsiteX2" fmla="*/ 1400175 w 1400175"/>
              <a:gd name="connsiteY2" fmla="*/ 45557 h 96505"/>
              <a:gd name="connsiteX0" fmla="*/ 0 w 1038230"/>
              <a:gd name="connsiteY0" fmla="*/ 0 h 77694"/>
              <a:gd name="connsiteX1" fmla="*/ 1038230 w 1038230"/>
              <a:gd name="connsiteY1" fmla="*/ 26746 h 77694"/>
              <a:gd name="connsiteX0" fmla="*/ 0 w 1004892"/>
              <a:gd name="connsiteY0" fmla="*/ 239954 h 264424"/>
              <a:gd name="connsiteX1" fmla="*/ 1004892 w 1004892"/>
              <a:gd name="connsiteY1" fmla="*/ 0 h 264424"/>
              <a:gd name="connsiteX0" fmla="*/ 0 w 1004892"/>
              <a:gd name="connsiteY0" fmla="*/ 243411 h 243411"/>
              <a:gd name="connsiteX1" fmla="*/ 1004892 w 1004892"/>
              <a:gd name="connsiteY1" fmla="*/ 3457 h 243411"/>
              <a:gd name="connsiteX0" fmla="*/ 0 w 1028704"/>
              <a:gd name="connsiteY0" fmla="*/ 174022 h 174022"/>
              <a:gd name="connsiteX1" fmla="*/ 1028704 w 1028704"/>
              <a:gd name="connsiteY1" fmla="*/ 119806 h 174022"/>
              <a:gd name="connsiteX0" fmla="*/ 0 w 1028704"/>
              <a:gd name="connsiteY0" fmla="*/ 247994 h 247994"/>
              <a:gd name="connsiteX1" fmla="*/ 1028704 w 1028704"/>
              <a:gd name="connsiteY1" fmla="*/ 193778 h 247994"/>
              <a:gd name="connsiteX0" fmla="*/ 0 w 1014416"/>
              <a:gd name="connsiteY0" fmla="*/ 288143 h 288143"/>
              <a:gd name="connsiteX1" fmla="*/ 1014416 w 1014416"/>
              <a:gd name="connsiteY1" fmla="*/ 152964 h 288143"/>
              <a:gd name="connsiteX0" fmla="*/ 0 w 1042991"/>
              <a:gd name="connsiteY0" fmla="*/ 250129 h 250129"/>
              <a:gd name="connsiteX1" fmla="*/ 1042991 w 1042991"/>
              <a:gd name="connsiteY1" fmla="*/ 191150 h 250129"/>
              <a:gd name="connsiteX0" fmla="*/ 0 w 1042991"/>
              <a:gd name="connsiteY0" fmla="*/ 231466 h 231466"/>
              <a:gd name="connsiteX1" fmla="*/ 1042991 w 1042991"/>
              <a:gd name="connsiteY1" fmla="*/ 172487 h 231466"/>
              <a:gd name="connsiteX0" fmla="*/ 0 w 981079"/>
              <a:gd name="connsiteY0" fmla="*/ 320620 h 320620"/>
              <a:gd name="connsiteX1" fmla="*/ 981079 w 981079"/>
              <a:gd name="connsiteY1" fmla="*/ 109241 h 320620"/>
              <a:gd name="connsiteX0" fmla="*/ 38738 w 1019817"/>
              <a:gd name="connsiteY0" fmla="*/ 371567 h 371567"/>
              <a:gd name="connsiteX1" fmla="*/ 1019817 w 1019817"/>
              <a:gd name="connsiteY1" fmla="*/ 160188 h 371567"/>
              <a:gd name="connsiteX0" fmla="*/ 42216 w 923282"/>
              <a:gd name="connsiteY0" fmla="*/ 420464 h 420464"/>
              <a:gd name="connsiteX1" fmla="*/ 923282 w 923282"/>
              <a:gd name="connsiteY1" fmla="*/ 128122 h 420464"/>
              <a:gd name="connsiteX0" fmla="*/ 43826 w 924892"/>
              <a:gd name="connsiteY0" fmla="*/ 414297 h 414297"/>
              <a:gd name="connsiteX1" fmla="*/ 924892 w 924892"/>
              <a:gd name="connsiteY1" fmla="*/ 121955 h 414297"/>
              <a:gd name="connsiteX0" fmla="*/ 43826 w 924892"/>
              <a:gd name="connsiteY0" fmla="*/ 433184 h 433184"/>
              <a:gd name="connsiteX1" fmla="*/ 924892 w 924892"/>
              <a:gd name="connsiteY1" fmla="*/ 112267 h 433184"/>
              <a:gd name="connsiteX0" fmla="*/ 41040 w 922106"/>
              <a:gd name="connsiteY0" fmla="*/ 433184 h 433184"/>
              <a:gd name="connsiteX1" fmla="*/ 922106 w 922106"/>
              <a:gd name="connsiteY1" fmla="*/ 112267 h 433184"/>
              <a:gd name="connsiteX0" fmla="*/ 5379 w 886445"/>
              <a:gd name="connsiteY0" fmla="*/ 430653 h 430653"/>
              <a:gd name="connsiteX1" fmla="*/ 886445 w 886445"/>
              <a:gd name="connsiteY1" fmla="*/ 109736 h 430653"/>
              <a:gd name="connsiteX0" fmla="*/ 4234 w 1113900"/>
              <a:gd name="connsiteY0" fmla="*/ 396352 h 396352"/>
              <a:gd name="connsiteX1" fmla="*/ 1113900 w 1113900"/>
              <a:gd name="connsiteY1" fmla="*/ 127823 h 396352"/>
              <a:gd name="connsiteX0" fmla="*/ 20601 w 268255"/>
              <a:gd name="connsiteY0" fmla="*/ 644010 h 644010"/>
              <a:gd name="connsiteX1" fmla="*/ 268255 w 268255"/>
              <a:gd name="connsiteY1" fmla="*/ 56393 h 644010"/>
              <a:gd name="connsiteX0" fmla="*/ 22706 w 270360"/>
              <a:gd name="connsiteY0" fmla="*/ 587617 h 587617"/>
              <a:gd name="connsiteX1" fmla="*/ 270360 w 270360"/>
              <a:gd name="connsiteY1" fmla="*/ 0 h 587617"/>
              <a:gd name="connsiteX0" fmla="*/ 24846 w 253450"/>
              <a:gd name="connsiteY0" fmla="*/ 601904 h 601904"/>
              <a:gd name="connsiteX1" fmla="*/ 253450 w 253450"/>
              <a:gd name="connsiteY1" fmla="*/ 0 h 601904"/>
              <a:gd name="connsiteX0" fmla="*/ 20331 w 248935"/>
              <a:gd name="connsiteY0" fmla="*/ 601904 h 601904"/>
              <a:gd name="connsiteX1" fmla="*/ 248935 w 248935"/>
              <a:gd name="connsiteY1" fmla="*/ 0 h 601904"/>
              <a:gd name="connsiteX0" fmla="*/ 112519 w 341123"/>
              <a:gd name="connsiteY0" fmla="*/ 601904 h 601904"/>
              <a:gd name="connsiteX1" fmla="*/ 341123 w 341123"/>
              <a:gd name="connsiteY1" fmla="*/ 0 h 601904"/>
              <a:gd name="connsiteX0" fmla="*/ 118745 w 314012"/>
              <a:gd name="connsiteY0" fmla="*/ 582854 h 582854"/>
              <a:gd name="connsiteX1" fmla="*/ 314012 w 314012"/>
              <a:gd name="connsiteY1" fmla="*/ 0 h 582854"/>
              <a:gd name="connsiteX0" fmla="*/ 126694 w 283861"/>
              <a:gd name="connsiteY0" fmla="*/ 601904 h 601904"/>
              <a:gd name="connsiteX1" fmla="*/ 283861 w 283861"/>
              <a:gd name="connsiteY1" fmla="*/ 0 h 601904"/>
              <a:gd name="connsiteX0" fmla="*/ 139324 w 296491"/>
              <a:gd name="connsiteY0" fmla="*/ 601904 h 601904"/>
              <a:gd name="connsiteX1" fmla="*/ 296491 w 296491"/>
              <a:gd name="connsiteY1" fmla="*/ 0 h 601904"/>
              <a:gd name="connsiteX0" fmla="*/ 245499 w 402666"/>
              <a:gd name="connsiteY0" fmla="*/ 601904 h 601904"/>
              <a:gd name="connsiteX1" fmla="*/ 117606 w 402666"/>
              <a:gd name="connsiteY1" fmla="*/ 119458 h 601904"/>
              <a:gd name="connsiteX2" fmla="*/ 402666 w 402666"/>
              <a:gd name="connsiteY2" fmla="*/ 0 h 601904"/>
              <a:gd name="connsiteX0" fmla="*/ 0 w 157167"/>
              <a:gd name="connsiteY0" fmla="*/ 601904 h 601904"/>
              <a:gd name="connsiteX1" fmla="*/ 157167 w 157167"/>
              <a:gd name="connsiteY1" fmla="*/ 0 h 601904"/>
              <a:gd name="connsiteX0" fmla="*/ 48155 w 205322"/>
              <a:gd name="connsiteY0" fmla="*/ 601904 h 601904"/>
              <a:gd name="connsiteX1" fmla="*/ 205322 w 205322"/>
              <a:gd name="connsiteY1" fmla="*/ 0 h 601904"/>
              <a:gd name="connsiteX0" fmla="*/ 178180 w 335347"/>
              <a:gd name="connsiteY0" fmla="*/ 601904 h 601904"/>
              <a:gd name="connsiteX1" fmla="*/ 335347 w 335347"/>
              <a:gd name="connsiteY1" fmla="*/ 0 h 601904"/>
              <a:gd name="connsiteX0" fmla="*/ 167795 w 353537"/>
              <a:gd name="connsiteY0" fmla="*/ 549517 h 549517"/>
              <a:gd name="connsiteX1" fmla="*/ 353537 w 353537"/>
              <a:gd name="connsiteY1" fmla="*/ 0 h 549517"/>
              <a:gd name="connsiteX0" fmla="*/ 141134 w 326876"/>
              <a:gd name="connsiteY0" fmla="*/ 549517 h 549517"/>
              <a:gd name="connsiteX1" fmla="*/ 326876 w 326876"/>
              <a:gd name="connsiteY1" fmla="*/ 0 h 549517"/>
              <a:gd name="connsiteX0" fmla="*/ 118808 w 304550"/>
              <a:gd name="connsiteY0" fmla="*/ 549517 h 549517"/>
              <a:gd name="connsiteX1" fmla="*/ 304550 w 304550"/>
              <a:gd name="connsiteY1" fmla="*/ 0 h 549517"/>
              <a:gd name="connsiteX0" fmla="*/ 328028 w 328028"/>
              <a:gd name="connsiteY0" fmla="*/ 273292 h 273292"/>
              <a:gd name="connsiteX1" fmla="*/ 132770 w 328028"/>
              <a:gd name="connsiteY1" fmla="*/ 0 h 273292"/>
              <a:gd name="connsiteX0" fmla="*/ 335325 w 335325"/>
              <a:gd name="connsiteY0" fmla="*/ 320917 h 320917"/>
              <a:gd name="connsiteX1" fmla="*/ 130542 w 335325"/>
              <a:gd name="connsiteY1" fmla="*/ 0 h 320917"/>
              <a:gd name="connsiteX0" fmla="*/ 322075 w 322075"/>
              <a:gd name="connsiteY0" fmla="*/ 320917 h 321539"/>
              <a:gd name="connsiteX1" fmla="*/ 117292 w 322075"/>
              <a:gd name="connsiteY1" fmla="*/ 0 h 321539"/>
              <a:gd name="connsiteX0" fmla="*/ 250531 w 250531"/>
              <a:gd name="connsiteY0" fmla="*/ 320917 h 321552"/>
              <a:gd name="connsiteX1" fmla="*/ 45748 w 250531"/>
              <a:gd name="connsiteY1" fmla="*/ 0 h 321552"/>
              <a:gd name="connsiteX0" fmla="*/ 250531 w 250531"/>
              <a:gd name="connsiteY0" fmla="*/ 273292 h 274101"/>
              <a:gd name="connsiteX1" fmla="*/ 45748 w 250531"/>
              <a:gd name="connsiteY1" fmla="*/ 0 h 27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0531" h="274101">
                <a:moveTo>
                  <a:pt x="250531" y="273292"/>
                </a:moveTo>
                <a:cubicBezTo>
                  <a:pt x="98133" y="286969"/>
                  <a:pt x="-87603" y="124435"/>
                  <a:pt x="45748" y="0"/>
                </a:cubicBezTo>
              </a:path>
            </a:pathLst>
          </a:cu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Arc 12"/>
          <p:cNvSpPr/>
          <p:nvPr/>
        </p:nvSpPr>
        <p:spPr bwMode="auto">
          <a:xfrm>
            <a:off x="206179" y="4591464"/>
            <a:ext cx="449667" cy="864096"/>
          </a:xfrm>
          <a:prstGeom prst="arc">
            <a:avLst>
              <a:gd name="adj1" fmla="val 11035539"/>
              <a:gd name="adj2" fmla="val 9000412"/>
            </a:avLst>
          </a:pr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Arc 63"/>
          <p:cNvSpPr/>
          <p:nvPr/>
        </p:nvSpPr>
        <p:spPr bwMode="auto">
          <a:xfrm>
            <a:off x="206180" y="4381084"/>
            <a:ext cx="733724" cy="1262056"/>
          </a:xfrm>
          <a:prstGeom prst="arc">
            <a:avLst>
              <a:gd name="adj1" fmla="val 16341328"/>
              <a:gd name="adj2" fmla="val 5835768"/>
            </a:avLst>
          </a:pr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Arc 64"/>
          <p:cNvSpPr/>
          <p:nvPr/>
        </p:nvSpPr>
        <p:spPr bwMode="auto">
          <a:xfrm>
            <a:off x="481011" y="4326437"/>
            <a:ext cx="803748" cy="1398092"/>
          </a:xfrm>
          <a:prstGeom prst="arc">
            <a:avLst>
              <a:gd name="adj1" fmla="val 16643232"/>
              <a:gd name="adj2" fmla="val 4771762"/>
            </a:avLst>
          </a:pr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Arc 65"/>
          <p:cNvSpPr/>
          <p:nvPr/>
        </p:nvSpPr>
        <p:spPr bwMode="auto">
          <a:xfrm>
            <a:off x="939904" y="4469680"/>
            <a:ext cx="541468" cy="1107664"/>
          </a:xfrm>
          <a:prstGeom prst="arc">
            <a:avLst>
              <a:gd name="adj1" fmla="val 16643232"/>
              <a:gd name="adj2" fmla="val 4771762"/>
            </a:avLst>
          </a:pr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138662" y="825977"/>
            <a:ext cx="8784000" cy="1450894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1763688" y="2276871"/>
            <a:ext cx="5760640" cy="2873739"/>
          </a:xfrm>
          <a:prstGeom prst="roundRect">
            <a:avLst>
              <a:gd name="adj" fmla="val 6983"/>
            </a:avLst>
          </a:prstGeom>
          <a:noFill/>
          <a:ln w="762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5197698" y="2630042"/>
            <a:ext cx="2182614" cy="682181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Arrow Connector 71"/>
          <p:cNvCxnSpPr>
            <a:stCxn id="71" idx="2"/>
          </p:cNvCxnSpPr>
          <p:nvPr/>
        </p:nvCxnSpPr>
        <p:spPr>
          <a:xfrm>
            <a:off x="6289005" y="3312223"/>
            <a:ext cx="0" cy="620781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8996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3" grpId="0" animBg="1"/>
      <p:bldP spid="64" grpId="0" animBg="1"/>
      <p:bldP spid="65" grpId="0" animBg="1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smtClean="0"/>
              <a:t>Generic </a:t>
            </a:r>
            <a:r>
              <a:rPr lang="de-AT" dirty="0"/>
              <a:t>Splitting Framework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01144" y="2378004"/>
            <a:ext cx="2470646" cy="928549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Pieces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01142" y="3932818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88803" y="5455560"/>
            <a:ext cx="308015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Selection and Splitting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07293" y="3933004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 Measure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6202" y="1838914"/>
            <a:ext cx="0" cy="538468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>
            <a:off x="4474161" y="2971133"/>
            <a:ext cx="723537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>
          <a:xfrm flipV="1">
            <a:off x="2857882" y="1831108"/>
            <a:ext cx="0" cy="546274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3340799" y="3308108"/>
            <a:ext cx="0" cy="624896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787351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>
            <a:off x="5424708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Elbow Connector 59"/>
          <p:cNvCxnSpPr>
            <a:stCxn id="50" idx="1"/>
            <a:endCxn id="47" idx="1"/>
          </p:cNvCxnSpPr>
          <p:nvPr/>
        </p:nvCxnSpPr>
        <p:spPr>
          <a:xfrm rot="10800000">
            <a:off x="2001145" y="2842280"/>
            <a:ext cx="1087659" cy="3077607"/>
          </a:xfrm>
          <a:prstGeom prst="bentConnector3">
            <a:avLst>
              <a:gd name="adj1" fmla="val 175897"/>
            </a:avLst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>
            <a:off x="5424708" y="3559341"/>
            <a:ext cx="0" cy="373663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>
            <a:off x="4085053" y="3296683"/>
            <a:ext cx="0" cy="262658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4061876" y="3559341"/>
            <a:ext cx="1388112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180000" y="5150611"/>
            <a:ext cx="8784000" cy="1339089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-14900" y="2108149"/>
            <a:ext cx="1778588" cy="3042462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629017" y="908720"/>
            <a:ext cx="3423565" cy="92854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and User Interaction</a:t>
            </a:r>
            <a:endParaRPr kumimoji="0" lang="nb-NO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38662" y="825977"/>
            <a:ext cx="8784000" cy="1450894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50" y="805320"/>
            <a:ext cx="1746000" cy="169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ounded Rectangle 33"/>
          <p:cNvSpPr/>
          <p:nvPr/>
        </p:nvSpPr>
        <p:spPr>
          <a:xfrm>
            <a:off x="5197698" y="2630042"/>
            <a:ext cx="2182614" cy="682181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>
            <a:off x="6289005" y="3312223"/>
            <a:ext cx="0" cy="620781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28" y="804137"/>
            <a:ext cx="1747222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32"/>
          <p:cNvSpPr/>
          <p:nvPr/>
        </p:nvSpPr>
        <p:spPr bwMode="auto">
          <a:xfrm>
            <a:off x="1763688" y="2276871"/>
            <a:ext cx="5760640" cy="2873739"/>
          </a:xfrm>
          <a:prstGeom prst="roundRect">
            <a:avLst>
              <a:gd name="adj" fmla="val 6983"/>
            </a:avLst>
          </a:prstGeom>
          <a:noFill/>
          <a:ln w="762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5197698" y="2630042"/>
            <a:ext cx="2182614" cy="682181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>
            <a:stCxn id="28" idx="2"/>
          </p:cNvCxnSpPr>
          <p:nvPr/>
        </p:nvCxnSpPr>
        <p:spPr>
          <a:xfrm>
            <a:off x="6289005" y="3312223"/>
            <a:ext cx="0" cy="620781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smtClean="0"/>
              <a:t>Generic </a:t>
            </a:r>
            <a:r>
              <a:rPr lang="de-AT" dirty="0"/>
              <a:t>Splitting Framework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01144" y="2378004"/>
            <a:ext cx="2470646" cy="928549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Pieces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01142" y="3932818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88803" y="5455560"/>
            <a:ext cx="308015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Selection and Splitting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07293" y="3933004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 Measure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6202" y="1838914"/>
            <a:ext cx="0" cy="538468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>
            <a:off x="4474161" y="2971133"/>
            <a:ext cx="723537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>
          <a:xfrm flipV="1">
            <a:off x="2857882" y="1831108"/>
            <a:ext cx="0" cy="546274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3340799" y="3308108"/>
            <a:ext cx="0" cy="624896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787351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>
            <a:off x="5424708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Elbow Connector 59"/>
          <p:cNvCxnSpPr>
            <a:stCxn id="50" idx="1"/>
            <a:endCxn id="47" idx="1"/>
          </p:cNvCxnSpPr>
          <p:nvPr/>
        </p:nvCxnSpPr>
        <p:spPr>
          <a:xfrm rot="10800000">
            <a:off x="2001145" y="2842280"/>
            <a:ext cx="1087659" cy="3077607"/>
          </a:xfrm>
          <a:prstGeom prst="bentConnector3">
            <a:avLst>
              <a:gd name="adj1" fmla="val 175897"/>
            </a:avLst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>
            <a:off x="5424708" y="3559341"/>
            <a:ext cx="0" cy="373663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>
            <a:off x="4085053" y="3296683"/>
            <a:ext cx="0" cy="262658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4061876" y="3559341"/>
            <a:ext cx="1388112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 bwMode="auto">
          <a:xfrm>
            <a:off x="-14900" y="3620555"/>
            <a:ext cx="1778588" cy="2763656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629017" y="908720"/>
            <a:ext cx="3423565" cy="92854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and User Interaction</a:t>
            </a:r>
            <a:endParaRPr kumimoji="0" lang="nb-NO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38662" y="825977"/>
            <a:ext cx="8784000" cy="2794578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1763688" y="3602044"/>
            <a:ext cx="5760640" cy="2873739"/>
          </a:xfrm>
          <a:prstGeom prst="roundRect">
            <a:avLst>
              <a:gd name="adj" fmla="val 6983"/>
            </a:avLst>
          </a:prstGeom>
          <a:noFill/>
          <a:ln w="762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627" y="805320"/>
            <a:ext cx="1747223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Arc 31"/>
          <p:cNvSpPr/>
          <p:nvPr/>
        </p:nvSpPr>
        <p:spPr bwMode="auto">
          <a:xfrm>
            <a:off x="7410956" y="1095793"/>
            <a:ext cx="589126" cy="985592"/>
          </a:xfrm>
          <a:prstGeom prst="arc">
            <a:avLst>
              <a:gd name="adj1" fmla="val 10210716"/>
              <a:gd name="adj2" fmla="val 8731472"/>
            </a:avLst>
          </a:prstGeom>
          <a:noFill/>
          <a:ln w="38100" cap="flat" cmpd="sng" algn="ctr">
            <a:solidFill>
              <a:srgbClr val="01B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 </a:t>
            </a:r>
            <a:r>
              <a:rPr lang="de-AT" dirty="0" smtClean="0"/>
              <a:t>Generic </a:t>
            </a:r>
            <a:r>
              <a:rPr lang="de-AT" dirty="0"/>
              <a:t>Splitting Framework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01144" y="2378004"/>
            <a:ext cx="2470646" cy="928549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Pieces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197698" y="2630042"/>
            <a:ext cx="2470646" cy="682181"/>
          </a:xfrm>
          <a:prstGeom prst="roundRect">
            <a:avLst/>
          </a:prstGeom>
          <a:solidFill>
            <a:srgbClr val="51B43A"/>
          </a:solidFill>
          <a:ln w="57150" cap="flat" cmpd="sng" algn="ctr">
            <a:solidFill>
              <a:srgbClr val="387C28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001142" y="3932818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Space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88803" y="5455560"/>
            <a:ext cx="308015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Cut Selection and Splitting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07293" y="3933004"/>
            <a:ext cx="2473019" cy="928652"/>
          </a:xfrm>
          <a:prstGeom prst="roundRect">
            <a:avLst/>
          </a:prstGeom>
          <a:solidFill>
            <a:srgbClr val="CC38A2"/>
          </a:solidFill>
          <a:ln w="57150" cap="flat" cmpd="sng" algn="ctr">
            <a:solidFill>
              <a:srgbClr val="83216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Complexity Measure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6202" y="1838914"/>
            <a:ext cx="0" cy="538468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3" name="Straight Arrow Connector 52"/>
          <p:cNvCxnSpPr>
            <a:endCxn id="48" idx="1"/>
          </p:cNvCxnSpPr>
          <p:nvPr/>
        </p:nvCxnSpPr>
        <p:spPr>
          <a:xfrm>
            <a:off x="4474161" y="2971133"/>
            <a:ext cx="723537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>
          <a:xfrm flipV="1">
            <a:off x="2857882" y="1831108"/>
            <a:ext cx="0" cy="546274"/>
          </a:xfrm>
          <a:prstGeom prst="straightConnector1">
            <a:avLst/>
          </a:prstGeom>
          <a:solidFill>
            <a:srgbClr val="F79646"/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3340799" y="3308108"/>
            <a:ext cx="0" cy="624896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57" name="Straight Arrow Connector 56"/>
          <p:cNvCxnSpPr>
            <a:stCxn id="48" idx="2"/>
          </p:cNvCxnSpPr>
          <p:nvPr/>
        </p:nvCxnSpPr>
        <p:spPr>
          <a:xfrm>
            <a:off x="6433021" y="3312223"/>
            <a:ext cx="0" cy="620781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ysDot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>
          <a:xfrm>
            <a:off x="3787351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Arrow Connector 58"/>
          <p:cNvCxnSpPr/>
          <p:nvPr/>
        </p:nvCxnSpPr>
        <p:spPr>
          <a:xfrm>
            <a:off x="5424708" y="4876681"/>
            <a:ext cx="0" cy="547862"/>
          </a:xfrm>
          <a:prstGeom prst="straightConnector1">
            <a:avLst/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0" name="Elbow Connector 59"/>
          <p:cNvCxnSpPr>
            <a:stCxn id="50" idx="1"/>
            <a:endCxn id="47" idx="1"/>
          </p:cNvCxnSpPr>
          <p:nvPr/>
        </p:nvCxnSpPr>
        <p:spPr>
          <a:xfrm rot="10800000">
            <a:off x="2001145" y="2842280"/>
            <a:ext cx="1087659" cy="3077607"/>
          </a:xfrm>
          <a:prstGeom prst="bentConnector3">
            <a:avLst>
              <a:gd name="adj1" fmla="val 175897"/>
            </a:avLst>
          </a:prstGeom>
          <a:noFill/>
          <a:ln w="57150" cap="flat" cmpd="sng" algn="ctr">
            <a:solidFill>
              <a:srgbClr val="832167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Straight Arrow Connector 60"/>
          <p:cNvCxnSpPr/>
          <p:nvPr/>
        </p:nvCxnSpPr>
        <p:spPr>
          <a:xfrm>
            <a:off x="5424708" y="3559341"/>
            <a:ext cx="0" cy="373663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>
          <a:xfrm>
            <a:off x="4085053" y="3296683"/>
            <a:ext cx="0" cy="262658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>
          <a:xfrm>
            <a:off x="4061876" y="3559341"/>
            <a:ext cx="1388112" cy="0"/>
          </a:xfrm>
          <a:prstGeom prst="straightConnector1">
            <a:avLst/>
          </a:prstGeom>
          <a:solidFill>
            <a:srgbClr val="9BBB59"/>
          </a:solidFill>
          <a:ln w="57150" cap="flat" cmpd="sng" algn="ctr">
            <a:solidFill>
              <a:srgbClr val="387C28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5292080" y="1831108"/>
            <a:ext cx="3960440" cy="1728233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 bwMode="auto">
          <a:xfrm>
            <a:off x="180000" y="3559341"/>
            <a:ext cx="8784000" cy="2930360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-14900" y="2165065"/>
            <a:ext cx="1418548" cy="1394276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403648" y="805321"/>
            <a:ext cx="3888432" cy="2754020"/>
          </a:xfrm>
          <a:prstGeom prst="roundRect">
            <a:avLst>
              <a:gd name="adj" fmla="val 6983"/>
            </a:avLst>
          </a:prstGeom>
          <a:noFill/>
          <a:ln w="762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629017" y="908720"/>
            <a:ext cx="3423565" cy="92854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5715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Visualization and User Interaction</a:t>
            </a:r>
            <a:endParaRPr kumimoji="0" lang="nb-NO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78618"/>
            <a:ext cx="1844572" cy="178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24" y="1117474"/>
            <a:ext cx="701398" cy="98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4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398" y="1124744"/>
            <a:ext cx="337425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6" y="899797"/>
            <a:ext cx="3708412" cy="276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507" y="3551538"/>
            <a:ext cx="3093685" cy="318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8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Existing Approaches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0000" y="3573016"/>
            <a:ext cx="1890210" cy="72900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Li et al. 08: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/>
              <a:t>- building blocks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/>
              <a:t>- blocks relationships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393267" y="980728"/>
            <a:ext cx="1728192" cy="70946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Karpenko et al. 08: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/>
              <a:t>- parallel planes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/>
              <a:t>- symmetries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403648" y="5733256"/>
            <a:ext cx="2131274" cy="72876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Bruckner and Gröller 06: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- user defined cuts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- view dep. occlusion</a:t>
            </a:r>
          </a:p>
        </p:txBody>
      </p:sp>
    </p:spTree>
    <p:extLst>
      <p:ext uri="{BB962C8B-B14F-4D97-AF65-F5344CB8AC3E}">
        <p14:creationId xmlns:p14="http://schemas.microsoft.com/office/powerpoint/2010/main" val="15062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17" y="3789040"/>
            <a:ext cx="2863147" cy="294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8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Existing Approaches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708412" cy="276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21950" y="2924944"/>
            <a:ext cx="1890210" cy="729003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Li et al. 08: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/>
              <a:t>- building blocks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/>
              <a:t>- blocks relationships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9" y="4509120"/>
            <a:ext cx="4896056" cy="174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3" y="908720"/>
            <a:ext cx="324192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51520" y="836712"/>
            <a:ext cx="1728192" cy="70946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Karpenko et al. 08: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/>
              <a:t>- parallel planes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/>
              <a:t>- symmetries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7544" y="6165304"/>
            <a:ext cx="42484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Ruiz et al. 08: parallel planes - information theory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207768" y="3996382"/>
            <a:ext cx="1843242" cy="72876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Bruckner et al. 06: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- user defined cuts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- view dep. occlusion</a:t>
            </a:r>
          </a:p>
        </p:txBody>
      </p:sp>
    </p:spTree>
    <p:extLst>
      <p:ext uri="{BB962C8B-B14F-4D97-AF65-F5344CB8AC3E}">
        <p14:creationId xmlns:p14="http://schemas.microsoft.com/office/powerpoint/2010/main" val="73447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Cut Space: Surface Parameterization 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951930"/>
            <a:ext cx="4020889" cy="5141366"/>
          </a:xfrm>
        </p:spPr>
        <p:txBody>
          <a:bodyPr/>
          <a:lstStyle/>
          <a:p>
            <a:r>
              <a:rPr lang="nb-NO" dirty="0" smtClean="0"/>
              <a:t>No building blocks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42" y="1432062"/>
            <a:ext cx="4653334" cy="42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8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Cut Space: Surface Parameterization 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951930"/>
            <a:ext cx="4020889" cy="604862"/>
          </a:xfrm>
        </p:spPr>
        <p:txBody>
          <a:bodyPr/>
          <a:lstStyle/>
          <a:p>
            <a:r>
              <a:rPr lang="nb-NO" dirty="0" smtClean="0"/>
              <a:t>No building blocks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42" y="1432062"/>
            <a:ext cx="4653334" cy="42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54" y="1088851"/>
            <a:ext cx="5084445" cy="500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496" y="953294"/>
            <a:ext cx="4020889" cy="161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endParaRPr lang="nb-NO" dirty="0" smtClean="0"/>
          </a:p>
          <a:p>
            <a:r>
              <a:rPr lang="nb-NO" dirty="0" smtClean="0"/>
              <a:t>Arbitrary cuts not effective</a:t>
            </a:r>
          </a:p>
        </p:txBody>
      </p:sp>
    </p:spTree>
    <p:extLst>
      <p:ext uri="{BB962C8B-B14F-4D97-AF65-F5344CB8AC3E}">
        <p14:creationId xmlns:p14="http://schemas.microsoft.com/office/powerpoint/2010/main" val="22332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Cut Space: Surface Parameterization 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951930"/>
            <a:ext cx="4020889" cy="604862"/>
          </a:xfrm>
        </p:spPr>
        <p:txBody>
          <a:bodyPr/>
          <a:lstStyle/>
          <a:p>
            <a:r>
              <a:rPr lang="nb-NO" dirty="0" smtClean="0"/>
              <a:t>No building blocks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42" y="1432062"/>
            <a:ext cx="4653334" cy="42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54" y="1088851"/>
            <a:ext cx="5084445" cy="500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496" y="953294"/>
            <a:ext cx="4020889" cy="161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endParaRPr lang="nb-NO" dirty="0" smtClean="0"/>
          </a:p>
          <a:p>
            <a:r>
              <a:rPr lang="nb-NO" dirty="0" smtClean="0"/>
              <a:t>Arbitrary cuts not effective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79912" y="953294"/>
            <a:ext cx="5472608" cy="5284018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47" y="1268983"/>
            <a:ext cx="2148526" cy="4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16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Cut Space: Surface Parameterization 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951930"/>
            <a:ext cx="4020889" cy="5141366"/>
          </a:xfrm>
        </p:spPr>
        <p:txBody>
          <a:bodyPr/>
          <a:lstStyle/>
          <a:p>
            <a:r>
              <a:rPr lang="nb-NO" dirty="0" smtClean="0"/>
              <a:t>No building blocks</a:t>
            </a:r>
          </a:p>
          <a:p>
            <a:r>
              <a:rPr lang="nb-NO" dirty="0"/>
              <a:t>Arbitrary </a:t>
            </a:r>
            <a:r>
              <a:rPr lang="nb-NO" dirty="0" smtClean="0"/>
              <a:t>cuts not effective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42" y="1432062"/>
            <a:ext cx="4653334" cy="42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554" y="1088851"/>
            <a:ext cx="5084445" cy="500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53" y="1435001"/>
            <a:ext cx="4653334" cy="42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496" y="2504332"/>
            <a:ext cx="4020889" cy="287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6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Parameterization</a:t>
            </a:r>
          </a:p>
          <a:p>
            <a:pPr lvl="1"/>
            <a:r>
              <a:rPr lang="nb-NO" dirty="0" smtClean="0"/>
              <a:t>seeding point</a:t>
            </a:r>
          </a:p>
          <a:p>
            <a:pPr lvl="1"/>
            <a:r>
              <a:rPr lang="nb-NO" dirty="0" smtClean="0"/>
              <a:t>integration time</a:t>
            </a:r>
          </a:p>
          <a:p>
            <a:r>
              <a:rPr lang="nb-NO" dirty="0" smtClean="0"/>
              <a:t>Cut space given by</a:t>
            </a:r>
          </a:p>
          <a:p>
            <a:pPr lvl="1"/>
            <a:r>
              <a:rPr lang="nb-NO" dirty="0" smtClean="0"/>
              <a:t>stream / path lines</a:t>
            </a:r>
          </a:p>
          <a:p>
            <a:pPr lvl="1"/>
            <a:r>
              <a:rPr lang="nb-NO" dirty="0" smtClean="0"/>
              <a:t>time lines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6774296" y="2641675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4296" y="2660831"/>
            <a:ext cx="1422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="1" kern="0" dirty="0" smtClean="0">
                <a:solidFill>
                  <a:schemeClr val="bg1"/>
                </a:solidFill>
                <a:sym typeface="Wingdings" pitchFamily="2" charset="2"/>
              </a:rPr>
              <a:t>(s</a:t>
            </a:r>
            <a:r>
              <a:rPr lang="nb-NO" sz="2000" b="1" kern="0" baseline="-25000" dirty="0" smtClean="0">
                <a:solidFill>
                  <a:schemeClr val="bg1"/>
                </a:solidFill>
                <a:sym typeface="Wingdings" pitchFamily="2" charset="2"/>
              </a:rPr>
              <a:t>p,</a:t>
            </a:r>
            <a:r>
              <a:rPr lang="nb-NO" sz="2000" b="1" kern="0" dirty="0" smtClean="0">
                <a:solidFill>
                  <a:schemeClr val="bg1"/>
                </a:solidFill>
                <a:sym typeface="Wingdings" pitchFamily="2" charset="2"/>
              </a:rPr>
              <a:t> t</a:t>
            </a:r>
            <a:r>
              <a:rPr lang="nb-NO" sz="2000" b="1" kern="0" baseline="-25000" dirty="0">
                <a:solidFill>
                  <a:schemeClr val="bg1"/>
                </a:solidFill>
                <a:sym typeface="Wingdings" pitchFamily="2" charset="2"/>
              </a:rPr>
              <a:t>p</a:t>
            </a:r>
            <a:r>
              <a:rPr lang="nb-NO" sz="2000" b="1" kern="0" dirty="0" smtClean="0">
                <a:solidFill>
                  <a:schemeClr val="bg1"/>
                </a:solidFill>
                <a:sym typeface="Wingdings" pitchFamily="2" charset="2"/>
              </a:rPr>
              <a:t>)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773241" y="1435490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03756" y="1130529"/>
            <a:ext cx="1422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="1" kern="0" dirty="0">
                <a:solidFill>
                  <a:srgbClr val="000000"/>
                </a:solidFill>
                <a:sym typeface="Wingdings" pitchFamily="2" charset="2"/>
              </a:rPr>
              <a:t>(s</a:t>
            </a:r>
            <a:r>
              <a:rPr lang="nb-NO" sz="2000" b="1" kern="0" baseline="-25000" dirty="0">
                <a:solidFill>
                  <a:srgbClr val="000000"/>
                </a:solidFill>
                <a:sym typeface="Wingdings" pitchFamily="2" charset="2"/>
              </a:rPr>
              <a:t>p</a:t>
            </a:r>
            <a:r>
              <a:rPr lang="nb-NO" sz="2000" b="1" kern="0" baseline="-25000" dirty="0" smtClean="0">
                <a:solidFill>
                  <a:srgbClr val="000000"/>
                </a:solidFill>
                <a:sym typeface="Wingdings" pitchFamily="2" charset="2"/>
              </a:rPr>
              <a:t>,</a:t>
            </a:r>
            <a:r>
              <a:rPr lang="nb-NO" sz="2000" b="1" kern="0" dirty="0" smtClean="0">
                <a:solidFill>
                  <a:srgbClr val="000000"/>
                </a:solidFill>
                <a:sym typeface="Wingdings" pitchFamily="2" charset="2"/>
              </a:rPr>
              <a:t> 0)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468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13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Raw Data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triangl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D:\Dropbox\ShareWork\WSCGPresentation\Airplane_vortex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3"/>
          <a:stretch/>
        </p:blipFill>
        <p:spPr bwMode="auto">
          <a:xfrm>
            <a:off x="180000" y="809624"/>
            <a:ext cx="8784000" cy="57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5" name="Straight Arrow Connector 114"/>
          <p:cNvCxnSpPr/>
          <p:nvPr/>
        </p:nvCxnSpPr>
        <p:spPr bwMode="auto">
          <a:xfrm>
            <a:off x="611560" y="979511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 bwMode="auto">
          <a:xfrm flipH="1">
            <a:off x="3851920" y="979511"/>
            <a:ext cx="360040" cy="72129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 bwMode="auto">
          <a:xfrm flipH="1">
            <a:off x="3347864" y="979511"/>
            <a:ext cx="144016" cy="72129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 bwMode="auto">
          <a:xfrm flipH="1">
            <a:off x="2627784" y="979511"/>
            <a:ext cx="144016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 bwMode="auto">
          <a:xfrm>
            <a:off x="2051720" y="980728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 bwMode="auto">
          <a:xfrm>
            <a:off x="1331640" y="979511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 bwMode="auto">
          <a:xfrm flipH="1">
            <a:off x="5004048" y="980728"/>
            <a:ext cx="648072" cy="72008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 bwMode="auto">
          <a:xfrm flipH="1">
            <a:off x="4355976" y="979511"/>
            <a:ext cx="576064" cy="36004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 bwMode="auto">
          <a:xfrm flipH="1">
            <a:off x="5652120" y="980728"/>
            <a:ext cx="720080" cy="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 bwMode="auto">
          <a:xfrm flipH="1" flipV="1">
            <a:off x="6408204" y="809624"/>
            <a:ext cx="684076" cy="16988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 bwMode="auto">
          <a:xfrm flipH="1" flipV="1">
            <a:off x="7236296" y="764704"/>
            <a:ext cx="576712" cy="216024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 bwMode="auto">
          <a:xfrm flipH="1" flipV="1">
            <a:off x="7956376" y="692696"/>
            <a:ext cx="571236" cy="286815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 bwMode="auto">
          <a:xfrm>
            <a:off x="611560" y="1987623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 bwMode="auto">
          <a:xfrm flipH="1">
            <a:off x="3743908" y="1987623"/>
            <a:ext cx="468052" cy="649289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 bwMode="auto">
          <a:xfrm flipH="1">
            <a:off x="3275856" y="1987623"/>
            <a:ext cx="216024" cy="72129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 bwMode="auto">
          <a:xfrm>
            <a:off x="2771800" y="1987623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 bwMode="auto">
          <a:xfrm>
            <a:off x="2051720" y="1988840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 bwMode="auto">
          <a:xfrm>
            <a:off x="1331640" y="1987623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 bwMode="auto">
          <a:xfrm flipH="1">
            <a:off x="5112060" y="1988840"/>
            <a:ext cx="540060" cy="36004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 bwMode="auto">
          <a:xfrm flipH="1">
            <a:off x="4463988" y="1987623"/>
            <a:ext cx="468052" cy="505273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 bwMode="auto">
          <a:xfrm flipH="1" flipV="1">
            <a:off x="5760132" y="1987623"/>
            <a:ext cx="612068" cy="121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 bwMode="auto">
          <a:xfrm flipH="1" flipV="1">
            <a:off x="6444208" y="1772207"/>
            <a:ext cx="648072" cy="21541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 bwMode="auto">
          <a:xfrm flipH="1" flipV="1">
            <a:off x="7236296" y="1628800"/>
            <a:ext cx="576712" cy="36004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 bwMode="auto">
          <a:xfrm flipH="1" flipV="1">
            <a:off x="8028384" y="1556792"/>
            <a:ext cx="499228" cy="430831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 bwMode="auto">
          <a:xfrm>
            <a:off x="611560" y="2996952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 bwMode="auto">
          <a:xfrm flipH="1">
            <a:off x="3995936" y="2996952"/>
            <a:ext cx="216024" cy="67186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/>
          <p:nvPr/>
        </p:nvCxnSpPr>
        <p:spPr bwMode="auto">
          <a:xfrm flipH="1">
            <a:off x="3419872" y="2996952"/>
            <a:ext cx="72008" cy="72129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/>
          <p:nvPr/>
        </p:nvCxnSpPr>
        <p:spPr bwMode="auto">
          <a:xfrm>
            <a:off x="2771800" y="2996952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 bwMode="auto">
          <a:xfrm>
            <a:off x="2051720" y="2998169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 bwMode="auto">
          <a:xfrm>
            <a:off x="1331640" y="2996952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 bwMode="auto">
          <a:xfrm flipH="1">
            <a:off x="5004048" y="2998169"/>
            <a:ext cx="648072" cy="142799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 bwMode="auto">
          <a:xfrm flipH="1">
            <a:off x="4355976" y="2996952"/>
            <a:ext cx="576064" cy="50405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 bwMode="auto">
          <a:xfrm flipH="1" flipV="1">
            <a:off x="5724128" y="2852936"/>
            <a:ext cx="648072" cy="145233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 bwMode="auto">
          <a:xfrm flipH="1" flipV="1">
            <a:off x="6444208" y="2708920"/>
            <a:ext cx="648072" cy="288032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 bwMode="auto">
          <a:xfrm flipH="1" flipV="1">
            <a:off x="7236296" y="2636912"/>
            <a:ext cx="576712" cy="36125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 bwMode="auto">
          <a:xfrm flipH="1" flipV="1">
            <a:off x="7956376" y="2564904"/>
            <a:ext cx="571236" cy="432048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 bwMode="auto">
          <a:xfrm>
            <a:off x="611560" y="4003847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 bwMode="auto">
          <a:xfrm>
            <a:off x="4211960" y="4003847"/>
            <a:ext cx="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 bwMode="auto">
          <a:xfrm>
            <a:off x="3491880" y="4003847"/>
            <a:ext cx="144016" cy="72129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 bwMode="auto">
          <a:xfrm>
            <a:off x="2771800" y="4003847"/>
            <a:ext cx="18002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 bwMode="auto">
          <a:xfrm>
            <a:off x="2051720" y="4005064"/>
            <a:ext cx="216024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 bwMode="auto">
          <a:xfrm flipH="1">
            <a:off x="1115616" y="4003847"/>
            <a:ext cx="216024" cy="72129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 bwMode="auto">
          <a:xfrm flipH="1" flipV="1">
            <a:off x="5004048" y="3861048"/>
            <a:ext cx="648072" cy="14401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1" name="Straight Arrow Connector 200"/>
          <p:cNvCxnSpPr/>
          <p:nvPr/>
        </p:nvCxnSpPr>
        <p:spPr bwMode="auto">
          <a:xfrm flipH="1">
            <a:off x="4463988" y="4003847"/>
            <a:ext cx="468052" cy="505273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3" name="Straight Arrow Connector 202"/>
          <p:cNvCxnSpPr/>
          <p:nvPr/>
        </p:nvCxnSpPr>
        <p:spPr bwMode="auto">
          <a:xfrm flipH="1" flipV="1">
            <a:off x="5868144" y="3668818"/>
            <a:ext cx="504056" cy="33624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 bwMode="auto">
          <a:xfrm flipH="1" flipV="1">
            <a:off x="6588224" y="3501008"/>
            <a:ext cx="504056" cy="50284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/>
          <p:nvPr/>
        </p:nvCxnSpPr>
        <p:spPr bwMode="auto">
          <a:xfrm flipH="1" flipV="1">
            <a:off x="7380312" y="3501008"/>
            <a:ext cx="432696" cy="50405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 bwMode="auto">
          <a:xfrm flipH="1" flipV="1">
            <a:off x="8100392" y="3501008"/>
            <a:ext cx="427220" cy="502839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 bwMode="auto">
          <a:xfrm flipH="1">
            <a:off x="251520" y="5011959"/>
            <a:ext cx="36004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 bwMode="auto">
          <a:xfrm>
            <a:off x="4211960" y="5011959"/>
            <a:ext cx="504056" cy="433265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 bwMode="auto">
          <a:xfrm>
            <a:off x="3491880" y="5011959"/>
            <a:ext cx="504056" cy="505273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 bwMode="auto">
          <a:xfrm>
            <a:off x="2771800" y="5011959"/>
            <a:ext cx="360040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 bwMode="auto">
          <a:xfrm>
            <a:off x="2051720" y="5013176"/>
            <a:ext cx="216024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1" name="Straight Arrow Connector 220"/>
          <p:cNvCxnSpPr/>
          <p:nvPr/>
        </p:nvCxnSpPr>
        <p:spPr bwMode="auto">
          <a:xfrm flipH="1">
            <a:off x="1115616" y="5011959"/>
            <a:ext cx="216024" cy="72008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 bwMode="auto">
          <a:xfrm flipV="1">
            <a:off x="5652120" y="4365104"/>
            <a:ext cx="144016" cy="648072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/>
          <p:nvPr/>
        </p:nvCxnSpPr>
        <p:spPr bwMode="auto">
          <a:xfrm>
            <a:off x="4932040" y="5011959"/>
            <a:ext cx="504056" cy="36125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 bwMode="auto">
          <a:xfrm flipV="1">
            <a:off x="6372200" y="4363887"/>
            <a:ext cx="36004" cy="649289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/>
          <p:nvPr/>
        </p:nvCxnSpPr>
        <p:spPr bwMode="auto">
          <a:xfrm flipH="1" flipV="1">
            <a:off x="7020272" y="4365104"/>
            <a:ext cx="72008" cy="646855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/>
          <p:nvPr/>
        </p:nvCxnSpPr>
        <p:spPr bwMode="auto">
          <a:xfrm flipH="1" flipV="1">
            <a:off x="7596660" y="4365104"/>
            <a:ext cx="216348" cy="648072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3" name="Straight Arrow Connector 232"/>
          <p:cNvCxnSpPr/>
          <p:nvPr/>
        </p:nvCxnSpPr>
        <p:spPr bwMode="auto">
          <a:xfrm flipH="1" flipV="1">
            <a:off x="8314002" y="4365104"/>
            <a:ext cx="213610" cy="646855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6" name="Straight Arrow Connector 295"/>
          <p:cNvCxnSpPr/>
          <p:nvPr/>
        </p:nvCxnSpPr>
        <p:spPr bwMode="auto">
          <a:xfrm flipH="1">
            <a:off x="180000" y="5949280"/>
            <a:ext cx="426084" cy="50405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8" name="Straight Arrow Connector 297"/>
          <p:cNvCxnSpPr/>
          <p:nvPr/>
        </p:nvCxnSpPr>
        <p:spPr bwMode="auto">
          <a:xfrm>
            <a:off x="4206484" y="5949280"/>
            <a:ext cx="581540" cy="360040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0" name="Straight Arrow Connector 299"/>
          <p:cNvCxnSpPr/>
          <p:nvPr/>
        </p:nvCxnSpPr>
        <p:spPr bwMode="auto">
          <a:xfrm>
            <a:off x="3486404" y="5949280"/>
            <a:ext cx="365516" cy="578733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/>
          <p:nvPr/>
        </p:nvCxnSpPr>
        <p:spPr bwMode="auto">
          <a:xfrm>
            <a:off x="2766324" y="5949280"/>
            <a:ext cx="293508" cy="578733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 bwMode="auto">
          <a:xfrm>
            <a:off x="2046244" y="5950497"/>
            <a:ext cx="221500" cy="57751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6" name="Straight Arrow Connector 305"/>
          <p:cNvCxnSpPr/>
          <p:nvPr/>
        </p:nvCxnSpPr>
        <p:spPr bwMode="auto">
          <a:xfrm flipH="1">
            <a:off x="899592" y="5949280"/>
            <a:ext cx="426572" cy="50405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 bwMode="auto">
          <a:xfrm flipV="1">
            <a:off x="5646644" y="5589240"/>
            <a:ext cx="581540" cy="361257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/>
          <p:nvPr/>
        </p:nvCxnSpPr>
        <p:spPr bwMode="auto">
          <a:xfrm>
            <a:off x="4926564" y="5949280"/>
            <a:ext cx="653548" cy="14401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/>
          <p:nvPr/>
        </p:nvCxnSpPr>
        <p:spPr bwMode="auto">
          <a:xfrm flipV="1">
            <a:off x="6366724" y="5517232"/>
            <a:ext cx="509532" cy="43326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4" name="Straight Arrow Connector 313"/>
          <p:cNvCxnSpPr/>
          <p:nvPr/>
        </p:nvCxnSpPr>
        <p:spPr bwMode="auto">
          <a:xfrm flipV="1">
            <a:off x="7086804" y="5445224"/>
            <a:ext cx="509856" cy="504056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6" name="Straight Arrow Connector 315"/>
          <p:cNvCxnSpPr/>
          <p:nvPr/>
        </p:nvCxnSpPr>
        <p:spPr bwMode="auto">
          <a:xfrm flipV="1">
            <a:off x="7807532" y="5373216"/>
            <a:ext cx="292860" cy="577281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8" name="Straight Arrow Connector 317"/>
          <p:cNvCxnSpPr/>
          <p:nvPr/>
        </p:nvCxnSpPr>
        <p:spPr bwMode="auto">
          <a:xfrm flipV="1">
            <a:off x="8522136" y="5264595"/>
            <a:ext cx="154320" cy="684685"/>
          </a:xfrm>
          <a:prstGeom prst="straightConnector1">
            <a:avLst/>
          </a:prstGeom>
          <a:ln w="76200">
            <a:solidFill>
              <a:srgbClr val="F0F6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9" name="Rectangle 3"/>
          <p:cNvSpPr txBox="1">
            <a:spLocks noChangeArrowheads="1"/>
          </p:cNvSpPr>
          <p:nvPr/>
        </p:nvSpPr>
        <p:spPr bwMode="auto">
          <a:xfrm>
            <a:off x="7812360" y="952262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  <p:sp>
        <p:nvSpPr>
          <p:cNvPr id="8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fld id="{1EAA8FC8-8F4B-4907-967B-F345F83567ED}" type="slidenum">
              <a:rPr lang="de-AT" smtClean="0"/>
              <a:pPr/>
              <a:t>2</a:t>
            </a:fld>
            <a:r>
              <a:rPr lang="de-AT" dirty="0" smtClean="0"/>
              <a:t> of 19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333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53" y="1435001"/>
            <a:ext cx="4653334" cy="425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Cut Space: Surface Parameterization 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951930"/>
            <a:ext cx="4020889" cy="5141366"/>
          </a:xfrm>
        </p:spPr>
        <p:txBody>
          <a:bodyPr/>
          <a:lstStyle/>
          <a:p>
            <a:r>
              <a:rPr lang="nb-NO" dirty="0" smtClean="0"/>
              <a:t>No building blocks</a:t>
            </a:r>
          </a:p>
          <a:p>
            <a:r>
              <a:rPr lang="nb-NO" dirty="0"/>
              <a:t>Arbitrary </a:t>
            </a:r>
            <a:r>
              <a:rPr lang="nb-NO" dirty="0" smtClean="0"/>
              <a:t>cuts not effective</a:t>
            </a:r>
          </a:p>
          <a:p>
            <a:r>
              <a:rPr lang="nb-NO" dirty="0" smtClean="0"/>
              <a:t>Parameterization</a:t>
            </a:r>
          </a:p>
          <a:p>
            <a:pPr lvl="1"/>
            <a:r>
              <a:rPr lang="nb-NO" dirty="0" smtClean="0"/>
              <a:t>seeding point</a:t>
            </a:r>
          </a:p>
          <a:p>
            <a:pPr lvl="1"/>
            <a:r>
              <a:rPr lang="nb-NO" dirty="0" smtClean="0"/>
              <a:t>integration time</a:t>
            </a:r>
          </a:p>
          <a:p>
            <a:r>
              <a:rPr lang="nb-NO" smtClean="0"/>
              <a:t>Cut space given by</a:t>
            </a:r>
          </a:p>
          <a:p>
            <a:pPr lvl="1"/>
            <a:r>
              <a:rPr lang="nb-NO" smtClean="0"/>
              <a:t>stream </a:t>
            </a:r>
            <a:r>
              <a:rPr lang="nb-NO" dirty="0" smtClean="0"/>
              <a:t>/ path lines</a:t>
            </a:r>
          </a:p>
          <a:p>
            <a:pPr lvl="1"/>
            <a:r>
              <a:rPr lang="nb-NO" dirty="0" smtClean="0"/>
              <a:t>time lines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 bwMode="auto">
          <a:xfrm>
            <a:off x="3779912" y="1124744"/>
            <a:ext cx="5472608" cy="5112568"/>
          </a:xfrm>
          <a:prstGeom prst="rect">
            <a:avLst/>
          </a:prstGeom>
          <a:solidFill>
            <a:srgbClr val="FFFFFF">
              <a:alpha val="50196"/>
            </a:srgb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61" y="2492896"/>
            <a:ext cx="2097778" cy="127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5446" y="5445224"/>
            <a:ext cx="4020889" cy="95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5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Preserve surface semantic</a:t>
            </a:r>
          </a:p>
        </p:txBody>
      </p:sp>
    </p:spTree>
    <p:extLst>
      <p:ext uri="{BB962C8B-B14F-4D97-AF65-F5344CB8AC3E}">
        <p14:creationId xmlns:p14="http://schemas.microsoft.com/office/powerpoint/2010/main" val="212438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c 34"/>
          <p:cNvSpPr/>
          <p:nvPr/>
        </p:nvSpPr>
        <p:spPr>
          <a:xfrm flipH="1" flipV="1">
            <a:off x="1195799" y="1848871"/>
            <a:ext cx="5102352" cy="4804715"/>
          </a:xfrm>
          <a:prstGeom prst="arc">
            <a:avLst>
              <a:gd name="adj1" fmla="val 19006905"/>
              <a:gd name="adj2" fmla="val 20900981"/>
            </a:avLst>
          </a:prstGeom>
          <a:noFill/>
          <a:ln w="38100" cap="flat" cmpd="sng" algn="ctr">
            <a:solidFill>
              <a:srgbClr val="9BBB59"/>
            </a:solidFill>
            <a:prstDash val="solid"/>
            <a:headEnd type="arrow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1629499" y="2483207"/>
            <a:ext cx="3600870" cy="3418082"/>
          </a:xfrm>
          <a:custGeom>
            <a:avLst/>
            <a:gdLst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1908244 w 3556867"/>
              <a:gd name="connsiteY19" fmla="*/ 1168801 h 3585464"/>
              <a:gd name="connsiteX20" fmla="*/ 1863639 w 3556867"/>
              <a:gd name="connsiteY20" fmla="*/ 1592547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1863639 w 3556867"/>
              <a:gd name="connsiteY20" fmla="*/ 1592547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2328915 w 3556867"/>
              <a:gd name="connsiteY16" fmla="*/ 2285992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2328915 w 3556867"/>
              <a:gd name="connsiteY16" fmla="*/ 2285992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943857 w 3556867"/>
              <a:gd name="connsiteY16" fmla="*/ 1511663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74077 w 3556867"/>
              <a:gd name="connsiteY17" fmla="*/ 2557759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1891169 w 3556867"/>
              <a:gd name="connsiteY17" fmla="*/ 2239039 h 3585464"/>
              <a:gd name="connsiteX18" fmla="*/ 2374077 w 3556867"/>
              <a:gd name="connsiteY18" fmla="*/ 2557759 h 3585464"/>
              <a:gd name="connsiteX19" fmla="*/ 2822644 w 3556867"/>
              <a:gd name="connsiteY19" fmla="*/ 1860177 h 3585464"/>
              <a:gd name="connsiteX20" fmla="*/ 2569883 w 3556867"/>
              <a:gd name="connsiteY20" fmla="*/ 1183669 h 3585464"/>
              <a:gd name="connsiteX21" fmla="*/ 2096417 w 3556867"/>
              <a:gd name="connsiteY21" fmla="*/ 1168801 h 3585464"/>
              <a:gd name="connsiteX22" fmla="*/ 2074392 w 3556867"/>
              <a:gd name="connsiteY22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36705 w 3556867"/>
              <a:gd name="connsiteY15" fmla="*/ 735327 h 3585464"/>
              <a:gd name="connsiteX16" fmla="*/ 1891169 w 3556867"/>
              <a:gd name="connsiteY16" fmla="*/ 1383772 h 3585464"/>
              <a:gd name="connsiteX17" fmla="*/ 1891169 w 3556867"/>
              <a:gd name="connsiteY17" fmla="*/ 2239039 h 3585464"/>
              <a:gd name="connsiteX18" fmla="*/ 2374077 w 3556867"/>
              <a:gd name="connsiteY18" fmla="*/ 2557759 h 3585464"/>
              <a:gd name="connsiteX19" fmla="*/ 2822644 w 3556867"/>
              <a:gd name="connsiteY19" fmla="*/ 1860177 h 3585464"/>
              <a:gd name="connsiteX20" fmla="*/ 2569883 w 3556867"/>
              <a:gd name="connsiteY20" fmla="*/ 1183669 h 3585464"/>
              <a:gd name="connsiteX21" fmla="*/ 2096417 w 3556867"/>
              <a:gd name="connsiteY21" fmla="*/ 1168801 h 3585464"/>
              <a:gd name="connsiteX22" fmla="*/ 2074392 w 3556867"/>
              <a:gd name="connsiteY22" fmla="*/ 1528601 h 358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6867" h="3585464">
                <a:moveTo>
                  <a:pt x="153786" y="2432606"/>
                </a:moveTo>
                <a:cubicBezTo>
                  <a:pt x="39176" y="2094352"/>
                  <a:pt x="-75434" y="1756099"/>
                  <a:pt x="64576" y="1555377"/>
                </a:cubicBezTo>
                <a:cubicBezTo>
                  <a:pt x="204586" y="1354655"/>
                  <a:pt x="718781" y="1453776"/>
                  <a:pt x="993844" y="1228274"/>
                </a:cubicBezTo>
                <a:cubicBezTo>
                  <a:pt x="1268908" y="1002771"/>
                  <a:pt x="1408918" y="384498"/>
                  <a:pt x="1714957" y="202362"/>
                </a:cubicBezTo>
                <a:cubicBezTo>
                  <a:pt x="2020996" y="20226"/>
                  <a:pt x="2526517" y="-111111"/>
                  <a:pt x="2830078" y="135455"/>
                </a:cubicBezTo>
                <a:cubicBezTo>
                  <a:pt x="3133639" y="382021"/>
                  <a:pt x="3459502" y="1212167"/>
                  <a:pt x="3536322" y="1681757"/>
                </a:cubicBezTo>
                <a:cubicBezTo>
                  <a:pt x="3613142" y="2151347"/>
                  <a:pt x="3461981" y="2635806"/>
                  <a:pt x="3290996" y="2952996"/>
                </a:cubicBezTo>
                <a:cubicBezTo>
                  <a:pt x="3120011" y="3270186"/>
                  <a:pt x="2901942" y="3601006"/>
                  <a:pt x="2510410" y="3584899"/>
                </a:cubicBezTo>
                <a:cubicBezTo>
                  <a:pt x="2118878" y="3568792"/>
                  <a:pt x="1105356" y="3152479"/>
                  <a:pt x="941805" y="2856352"/>
                </a:cubicBezTo>
                <a:cubicBezTo>
                  <a:pt x="778254" y="2560225"/>
                  <a:pt x="1377942" y="1819289"/>
                  <a:pt x="1529103" y="1808138"/>
                </a:cubicBezTo>
                <a:cubicBezTo>
                  <a:pt x="1680264" y="1796987"/>
                  <a:pt x="1608400" y="2658109"/>
                  <a:pt x="1848771" y="2789445"/>
                </a:cubicBezTo>
                <a:cubicBezTo>
                  <a:pt x="2089142" y="2920781"/>
                  <a:pt x="2734673" y="2777054"/>
                  <a:pt x="2971327" y="2596157"/>
                </a:cubicBezTo>
                <a:cubicBezTo>
                  <a:pt x="3207981" y="2415260"/>
                  <a:pt x="3297191" y="2032401"/>
                  <a:pt x="3268693" y="1704060"/>
                </a:cubicBezTo>
                <a:cubicBezTo>
                  <a:pt x="3240196" y="1375718"/>
                  <a:pt x="3033279" y="839220"/>
                  <a:pt x="2800342" y="626108"/>
                </a:cubicBezTo>
                <a:cubicBezTo>
                  <a:pt x="2567406" y="412996"/>
                  <a:pt x="2065013" y="407183"/>
                  <a:pt x="1871074" y="425386"/>
                </a:cubicBezTo>
                <a:cubicBezTo>
                  <a:pt x="1677135" y="443589"/>
                  <a:pt x="1633356" y="575596"/>
                  <a:pt x="1636705" y="735327"/>
                </a:cubicBezTo>
                <a:cubicBezTo>
                  <a:pt x="1640054" y="895058"/>
                  <a:pt x="1848758" y="1133153"/>
                  <a:pt x="1891169" y="1383772"/>
                </a:cubicBezTo>
                <a:cubicBezTo>
                  <a:pt x="1933580" y="1634391"/>
                  <a:pt x="1810684" y="2043374"/>
                  <a:pt x="1891169" y="2239039"/>
                </a:cubicBezTo>
                <a:cubicBezTo>
                  <a:pt x="1971654" y="2434704"/>
                  <a:pt x="2218831" y="2620903"/>
                  <a:pt x="2374077" y="2557759"/>
                </a:cubicBezTo>
                <a:cubicBezTo>
                  <a:pt x="2529323" y="2494615"/>
                  <a:pt x="2790010" y="2089192"/>
                  <a:pt x="2822644" y="1860177"/>
                </a:cubicBezTo>
                <a:cubicBezTo>
                  <a:pt x="2855278" y="1631162"/>
                  <a:pt x="2690921" y="1298898"/>
                  <a:pt x="2569883" y="1183669"/>
                </a:cubicBezTo>
                <a:cubicBezTo>
                  <a:pt x="2448845" y="1068440"/>
                  <a:pt x="2214124" y="1100655"/>
                  <a:pt x="2096417" y="1168801"/>
                </a:cubicBezTo>
                <a:cubicBezTo>
                  <a:pt x="1978710" y="1236947"/>
                  <a:pt x="1962572" y="1366787"/>
                  <a:pt x="2074392" y="1528601"/>
                </a:cubicBezTo>
              </a:path>
            </a:pathLst>
          </a:custGeom>
          <a:noFill/>
          <a:ln w="57150" cap="flat" cmpd="sng" algn="ctr">
            <a:solidFill>
              <a:srgbClr val="4F81B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4133"/>
            <a:ext cx="1306360" cy="82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Arc 38"/>
          <p:cNvSpPr/>
          <p:nvPr/>
        </p:nvSpPr>
        <p:spPr>
          <a:xfrm flipH="1">
            <a:off x="1198328" y="1848871"/>
            <a:ext cx="5102352" cy="4804715"/>
          </a:xfrm>
          <a:prstGeom prst="arc">
            <a:avLst>
              <a:gd name="adj1" fmla="val 18632761"/>
              <a:gd name="adj2" fmla="val 20799773"/>
            </a:avLst>
          </a:prstGeom>
          <a:noFill/>
          <a:ln w="38100" cap="flat" cmpd="sng" algn="ctr">
            <a:solidFill>
              <a:srgbClr val="9BBB59"/>
            </a:solidFill>
            <a:prstDash val="solid"/>
            <a:headEnd type="arrow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205829" y="2449803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80353" y="4206475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04581" y="4181018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79912" y="4109010"/>
            <a:ext cx="844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pivot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3603706" y="4113936"/>
            <a:ext cx="291595" cy="274586"/>
          </a:xfrm>
          <a:prstGeom prst="mathMultiply">
            <a:avLst>
              <a:gd name="adj1" fmla="val 10615"/>
            </a:avLst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10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Complexity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9024937" cy="1152128"/>
          </a:xfrm>
        </p:spPr>
        <p:txBody>
          <a:bodyPr/>
          <a:lstStyle/>
          <a:p>
            <a:r>
              <a:rPr lang="nb-NO" dirty="0"/>
              <a:t>How </a:t>
            </a:r>
            <a:r>
              <a:rPr lang="nb-NO" dirty="0" smtClean="0"/>
              <a:t>much a point «occludes» </a:t>
            </a:r>
            <a:r>
              <a:rPr lang="nb-NO" dirty="0"/>
              <a:t>the rest of the surface</a:t>
            </a:r>
          </a:p>
          <a:p>
            <a:r>
              <a:rPr lang="nb-NO" dirty="0" smtClean="0"/>
              <a:t>Visualization tools typically employ </a:t>
            </a:r>
            <a:r>
              <a:rPr lang="nb-NO" i="1" dirty="0" smtClean="0"/>
              <a:t>polar view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067944" y="2092786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>
                <a:solidFill>
                  <a:sysClr val="windowText" lastClr="000000"/>
                </a:solidFill>
              </a:rPr>
              <a:t>2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35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rc 34"/>
          <p:cNvSpPr/>
          <p:nvPr/>
        </p:nvSpPr>
        <p:spPr>
          <a:xfrm flipH="1" flipV="1">
            <a:off x="1195799" y="1848871"/>
            <a:ext cx="5102352" cy="4804715"/>
          </a:xfrm>
          <a:prstGeom prst="arc">
            <a:avLst>
              <a:gd name="adj1" fmla="val 19006905"/>
              <a:gd name="adj2" fmla="val 20900981"/>
            </a:avLst>
          </a:prstGeom>
          <a:noFill/>
          <a:ln w="38100" cap="flat" cmpd="sng" algn="ctr">
            <a:solidFill>
              <a:srgbClr val="9BBB59"/>
            </a:solidFill>
            <a:prstDash val="solid"/>
            <a:headEnd type="arrow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1629499" y="2483207"/>
            <a:ext cx="3600870" cy="3418082"/>
          </a:xfrm>
          <a:custGeom>
            <a:avLst/>
            <a:gdLst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1908244 w 3556867"/>
              <a:gd name="connsiteY19" fmla="*/ 1168801 h 3585464"/>
              <a:gd name="connsiteX20" fmla="*/ 1863639 w 3556867"/>
              <a:gd name="connsiteY20" fmla="*/ 1592547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1863639 w 3556867"/>
              <a:gd name="connsiteY20" fmla="*/ 1592547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2328915 w 3556867"/>
              <a:gd name="connsiteY16" fmla="*/ 2285992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2328915 w 3556867"/>
              <a:gd name="connsiteY16" fmla="*/ 2285992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943857 w 3556867"/>
              <a:gd name="connsiteY16" fmla="*/ 1511663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74077 w 3556867"/>
              <a:gd name="connsiteY17" fmla="*/ 2557759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1891169 w 3556867"/>
              <a:gd name="connsiteY17" fmla="*/ 2239039 h 3585464"/>
              <a:gd name="connsiteX18" fmla="*/ 2374077 w 3556867"/>
              <a:gd name="connsiteY18" fmla="*/ 2557759 h 3585464"/>
              <a:gd name="connsiteX19" fmla="*/ 2822644 w 3556867"/>
              <a:gd name="connsiteY19" fmla="*/ 1860177 h 3585464"/>
              <a:gd name="connsiteX20" fmla="*/ 2569883 w 3556867"/>
              <a:gd name="connsiteY20" fmla="*/ 1183669 h 3585464"/>
              <a:gd name="connsiteX21" fmla="*/ 2096417 w 3556867"/>
              <a:gd name="connsiteY21" fmla="*/ 1168801 h 3585464"/>
              <a:gd name="connsiteX22" fmla="*/ 2074392 w 3556867"/>
              <a:gd name="connsiteY22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36705 w 3556867"/>
              <a:gd name="connsiteY15" fmla="*/ 735327 h 3585464"/>
              <a:gd name="connsiteX16" fmla="*/ 1891169 w 3556867"/>
              <a:gd name="connsiteY16" fmla="*/ 1383772 h 3585464"/>
              <a:gd name="connsiteX17" fmla="*/ 1891169 w 3556867"/>
              <a:gd name="connsiteY17" fmla="*/ 2239039 h 3585464"/>
              <a:gd name="connsiteX18" fmla="*/ 2374077 w 3556867"/>
              <a:gd name="connsiteY18" fmla="*/ 2557759 h 3585464"/>
              <a:gd name="connsiteX19" fmla="*/ 2822644 w 3556867"/>
              <a:gd name="connsiteY19" fmla="*/ 1860177 h 3585464"/>
              <a:gd name="connsiteX20" fmla="*/ 2569883 w 3556867"/>
              <a:gd name="connsiteY20" fmla="*/ 1183669 h 3585464"/>
              <a:gd name="connsiteX21" fmla="*/ 2096417 w 3556867"/>
              <a:gd name="connsiteY21" fmla="*/ 1168801 h 3585464"/>
              <a:gd name="connsiteX22" fmla="*/ 2074392 w 3556867"/>
              <a:gd name="connsiteY22" fmla="*/ 1528601 h 358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6867" h="3585464">
                <a:moveTo>
                  <a:pt x="153786" y="2432606"/>
                </a:moveTo>
                <a:cubicBezTo>
                  <a:pt x="39176" y="2094352"/>
                  <a:pt x="-75434" y="1756099"/>
                  <a:pt x="64576" y="1555377"/>
                </a:cubicBezTo>
                <a:cubicBezTo>
                  <a:pt x="204586" y="1354655"/>
                  <a:pt x="718781" y="1453776"/>
                  <a:pt x="993844" y="1228274"/>
                </a:cubicBezTo>
                <a:cubicBezTo>
                  <a:pt x="1268908" y="1002771"/>
                  <a:pt x="1408918" y="384498"/>
                  <a:pt x="1714957" y="202362"/>
                </a:cubicBezTo>
                <a:cubicBezTo>
                  <a:pt x="2020996" y="20226"/>
                  <a:pt x="2526517" y="-111111"/>
                  <a:pt x="2830078" y="135455"/>
                </a:cubicBezTo>
                <a:cubicBezTo>
                  <a:pt x="3133639" y="382021"/>
                  <a:pt x="3459502" y="1212167"/>
                  <a:pt x="3536322" y="1681757"/>
                </a:cubicBezTo>
                <a:cubicBezTo>
                  <a:pt x="3613142" y="2151347"/>
                  <a:pt x="3461981" y="2635806"/>
                  <a:pt x="3290996" y="2952996"/>
                </a:cubicBezTo>
                <a:cubicBezTo>
                  <a:pt x="3120011" y="3270186"/>
                  <a:pt x="2901942" y="3601006"/>
                  <a:pt x="2510410" y="3584899"/>
                </a:cubicBezTo>
                <a:cubicBezTo>
                  <a:pt x="2118878" y="3568792"/>
                  <a:pt x="1105356" y="3152479"/>
                  <a:pt x="941805" y="2856352"/>
                </a:cubicBezTo>
                <a:cubicBezTo>
                  <a:pt x="778254" y="2560225"/>
                  <a:pt x="1377942" y="1819289"/>
                  <a:pt x="1529103" y="1808138"/>
                </a:cubicBezTo>
                <a:cubicBezTo>
                  <a:pt x="1680264" y="1796987"/>
                  <a:pt x="1608400" y="2658109"/>
                  <a:pt x="1848771" y="2789445"/>
                </a:cubicBezTo>
                <a:cubicBezTo>
                  <a:pt x="2089142" y="2920781"/>
                  <a:pt x="2734673" y="2777054"/>
                  <a:pt x="2971327" y="2596157"/>
                </a:cubicBezTo>
                <a:cubicBezTo>
                  <a:pt x="3207981" y="2415260"/>
                  <a:pt x="3297191" y="2032401"/>
                  <a:pt x="3268693" y="1704060"/>
                </a:cubicBezTo>
                <a:cubicBezTo>
                  <a:pt x="3240196" y="1375718"/>
                  <a:pt x="3033279" y="839220"/>
                  <a:pt x="2800342" y="626108"/>
                </a:cubicBezTo>
                <a:cubicBezTo>
                  <a:pt x="2567406" y="412996"/>
                  <a:pt x="2065013" y="407183"/>
                  <a:pt x="1871074" y="425386"/>
                </a:cubicBezTo>
                <a:cubicBezTo>
                  <a:pt x="1677135" y="443589"/>
                  <a:pt x="1633356" y="575596"/>
                  <a:pt x="1636705" y="735327"/>
                </a:cubicBezTo>
                <a:cubicBezTo>
                  <a:pt x="1640054" y="895058"/>
                  <a:pt x="1848758" y="1133153"/>
                  <a:pt x="1891169" y="1383772"/>
                </a:cubicBezTo>
                <a:cubicBezTo>
                  <a:pt x="1933580" y="1634391"/>
                  <a:pt x="1810684" y="2043374"/>
                  <a:pt x="1891169" y="2239039"/>
                </a:cubicBezTo>
                <a:cubicBezTo>
                  <a:pt x="1971654" y="2434704"/>
                  <a:pt x="2218831" y="2620903"/>
                  <a:pt x="2374077" y="2557759"/>
                </a:cubicBezTo>
                <a:cubicBezTo>
                  <a:pt x="2529323" y="2494615"/>
                  <a:pt x="2790010" y="2089192"/>
                  <a:pt x="2822644" y="1860177"/>
                </a:cubicBezTo>
                <a:cubicBezTo>
                  <a:pt x="2855278" y="1631162"/>
                  <a:pt x="2690921" y="1298898"/>
                  <a:pt x="2569883" y="1183669"/>
                </a:cubicBezTo>
                <a:cubicBezTo>
                  <a:pt x="2448845" y="1068440"/>
                  <a:pt x="2214124" y="1100655"/>
                  <a:pt x="2096417" y="1168801"/>
                </a:cubicBezTo>
                <a:cubicBezTo>
                  <a:pt x="1978710" y="1236947"/>
                  <a:pt x="1962572" y="1366787"/>
                  <a:pt x="2074392" y="1528601"/>
                </a:cubicBezTo>
              </a:path>
            </a:pathLst>
          </a:custGeom>
          <a:noFill/>
          <a:ln w="57150" cap="flat" cmpd="sng" algn="ctr">
            <a:solidFill>
              <a:srgbClr val="4F81B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4133"/>
            <a:ext cx="1306360" cy="82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Connector 37"/>
          <p:cNvCxnSpPr/>
          <p:nvPr/>
        </p:nvCxnSpPr>
        <p:spPr>
          <a:xfrm flipH="1">
            <a:off x="1629499" y="4251229"/>
            <a:ext cx="2117476" cy="0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Arc 38"/>
          <p:cNvSpPr/>
          <p:nvPr/>
        </p:nvSpPr>
        <p:spPr>
          <a:xfrm flipH="1">
            <a:off x="1198328" y="1848871"/>
            <a:ext cx="5102352" cy="4804715"/>
          </a:xfrm>
          <a:prstGeom prst="arc">
            <a:avLst>
              <a:gd name="adj1" fmla="val 18632761"/>
              <a:gd name="adj2" fmla="val 20799773"/>
            </a:avLst>
          </a:prstGeom>
          <a:noFill/>
          <a:ln w="38100" cap="flat" cmpd="sng" algn="ctr">
            <a:solidFill>
              <a:srgbClr val="9BBB59"/>
            </a:solidFill>
            <a:prstDash val="solid"/>
            <a:headEnd type="arrow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3749504" y="2483207"/>
            <a:ext cx="510292" cy="1768022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Oval 41"/>
          <p:cNvSpPr/>
          <p:nvPr/>
        </p:nvSpPr>
        <p:spPr>
          <a:xfrm>
            <a:off x="3911783" y="3514277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095283" y="2878300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205829" y="2449803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491880" y="4216905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030158" y="4219175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202965" y="4216905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80353" y="4206475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04581" y="4181018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79912" y="4109010"/>
            <a:ext cx="844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pivot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3603706" y="4113936"/>
            <a:ext cx="291595" cy="274586"/>
          </a:xfrm>
          <a:prstGeom prst="mathMultiply">
            <a:avLst>
              <a:gd name="adj1" fmla="val 10615"/>
            </a:avLst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10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Complexity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067944" y="2092786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>
                <a:solidFill>
                  <a:sysClr val="windowText" lastClr="000000"/>
                </a:solidFill>
              </a:rPr>
              <a:t>2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Left Brace 1"/>
          <p:cNvSpPr/>
          <p:nvPr/>
        </p:nvSpPr>
        <p:spPr bwMode="auto">
          <a:xfrm rot="16200000">
            <a:off x="3167275" y="4021268"/>
            <a:ext cx="169881" cy="702980"/>
          </a:xfrm>
          <a:prstGeom prst="leftBrace">
            <a:avLst>
              <a:gd name="adj1" fmla="val 34788"/>
              <a:gd name="adj2" fmla="val 27065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00725" y="4414302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Left Brace 58"/>
          <p:cNvSpPr/>
          <p:nvPr/>
        </p:nvSpPr>
        <p:spPr bwMode="auto">
          <a:xfrm rot="11760669">
            <a:off x="4106700" y="2874307"/>
            <a:ext cx="199964" cy="831270"/>
          </a:xfrm>
          <a:prstGeom prst="leftBrace">
            <a:avLst>
              <a:gd name="adj1" fmla="val 34788"/>
              <a:gd name="adj2" fmla="val 51129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19580" y="3220596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Rectangle 3"/>
          <p:cNvSpPr txBox="1">
            <a:spLocks noChangeArrowheads="1"/>
          </p:cNvSpPr>
          <p:nvPr/>
        </p:nvSpPr>
        <p:spPr bwMode="auto">
          <a:xfrm>
            <a:off x="1259632" y="6085676"/>
            <a:ext cx="38884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b-NO" sz="2400" i="1" dirty="0" smtClean="0">
                <a:solidFill>
                  <a:schemeClr val="tx1">
                    <a:lumMod val="50000"/>
                  </a:schemeClr>
                </a:solidFill>
              </a:rPr>
              <a:t>cpx(</a:t>
            </a:r>
            <a:r>
              <a:rPr lang="nb-NO" sz="2400" b="1" dirty="0" smtClean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nb-NO" sz="2400" b="1" baseline="-25000" dirty="0" smtClean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nb-NO" sz="2400" i="1" dirty="0" smtClean="0">
                <a:solidFill>
                  <a:schemeClr val="tx1">
                    <a:lumMod val="50000"/>
                  </a:schemeClr>
                </a:solidFill>
              </a:rPr>
              <a:t>) = </a:t>
            </a:r>
            <a:r>
              <a:rPr lang="nb-NO" sz="2400" dirty="0" smtClean="0">
                <a:solidFill>
                  <a:schemeClr val="tx1">
                    <a:lumMod val="50000"/>
                  </a:schemeClr>
                </a:solidFill>
              </a:rPr>
              <a:t>3	</a:t>
            </a:r>
            <a:r>
              <a:rPr lang="nb-NO" sz="2400" i="1" dirty="0" smtClean="0">
                <a:solidFill>
                  <a:schemeClr val="tx1">
                    <a:lumMod val="50000"/>
                  </a:schemeClr>
                </a:solidFill>
              </a:rPr>
              <a:t>cpx(</a:t>
            </a:r>
            <a:r>
              <a:rPr lang="nb-NO" sz="2400" b="1" dirty="0" smtClean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nb-NO" sz="2400" b="1" baseline="-25000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nb-NO" sz="2400" i="1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r>
              <a:rPr lang="nb-NO" sz="2400" i="1" dirty="0">
                <a:solidFill>
                  <a:schemeClr val="tx1">
                    <a:lumMod val="50000"/>
                  </a:schemeClr>
                </a:solidFill>
              </a:rPr>
              <a:t>= </a:t>
            </a:r>
            <a:r>
              <a:rPr lang="nb-NO" sz="2400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endParaRPr lang="nb-NO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b-NO" sz="2400" dirty="0"/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5292080" y="2157272"/>
            <a:ext cx="3600400" cy="9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For every point </a:t>
            </a:r>
            <a:r>
              <a:rPr lang="nb-NO" b="1" dirty="0" smtClean="0"/>
              <a:t>p</a:t>
            </a:r>
            <a:endParaRPr lang="nb-NO" b="1" i="1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119063" y="908720"/>
            <a:ext cx="902493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How much a point «occludes» the rest of the surface</a:t>
            </a:r>
          </a:p>
          <a:p>
            <a:r>
              <a:rPr lang="nb-NO" dirty="0" smtClean="0"/>
              <a:t>Visualization tools typically employ </a:t>
            </a:r>
            <a:r>
              <a:rPr lang="nb-NO" i="1" dirty="0" smtClean="0"/>
              <a:t>polar view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5436096" y="2711207"/>
            <a:ext cx="3588841" cy="86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b-NO" sz="3200" i="1" dirty="0" smtClean="0"/>
              <a:t>cpx(</a:t>
            </a:r>
            <a:r>
              <a:rPr lang="nb-NO" sz="3200" b="1" dirty="0" smtClean="0"/>
              <a:t>p</a:t>
            </a:r>
            <a:r>
              <a:rPr lang="nb-NO" sz="3200" i="1" dirty="0" smtClean="0"/>
              <a:t>)</a:t>
            </a:r>
            <a:r>
              <a:rPr lang="nb-NO" sz="3200" dirty="0" smtClean="0"/>
              <a:t> = | </a:t>
            </a:r>
            <a:r>
              <a:rPr lang="nb-NO" sz="3200" b="1" dirty="0" smtClean="0"/>
              <a:t>X</a:t>
            </a:r>
            <a:r>
              <a:rPr lang="nb-NO" sz="3200" dirty="0" smtClean="0"/>
              <a:t> |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67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46" grpId="0" animBg="1"/>
      <p:bldP spid="47" grpId="0" animBg="1"/>
      <p:bldP spid="2" grpId="0" animBg="1"/>
      <p:bldP spid="58" grpId="0"/>
      <p:bldP spid="59" grpId="0" animBg="1"/>
      <p:bldP spid="60" grpId="0"/>
      <p:bldP spid="89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11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Complexity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74" y="836712"/>
            <a:ext cx="6583086" cy="566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06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5436096" y="2711207"/>
            <a:ext cx="3588841" cy="86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b-NO" sz="3200" i="1" dirty="0" smtClean="0"/>
              <a:t>cpx(</a:t>
            </a:r>
            <a:r>
              <a:rPr lang="nb-NO" sz="3200" b="1" dirty="0" smtClean="0"/>
              <a:t>p</a:t>
            </a:r>
            <a:r>
              <a:rPr lang="nb-NO" sz="3200" i="1" dirty="0" smtClean="0"/>
              <a:t>)</a:t>
            </a:r>
            <a:r>
              <a:rPr lang="nb-NO" sz="3200" dirty="0" smtClean="0"/>
              <a:t> = | </a:t>
            </a:r>
            <a:r>
              <a:rPr lang="nb-NO" sz="3200" b="1" dirty="0" smtClean="0"/>
              <a:t>X</a:t>
            </a:r>
            <a:r>
              <a:rPr lang="nb-NO" sz="3200" dirty="0" smtClean="0"/>
              <a:t> |</a:t>
            </a:r>
            <a:endParaRPr lang="nb-NO" dirty="0"/>
          </a:p>
        </p:txBody>
      </p:sp>
      <p:sp>
        <p:nvSpPr>
          <p:cNvPr id="35" name="Arc 34"/>
          <p:cNvSpPr/>
          <p:nvPr/>
        </p:nvSpPr>
        <p:spPr>
          <a:xfrm flipH="1" flipV="1">
            <a:off x="1195799" y="1848871"/>
            <a:ext cx="5102352" cy="4804715"/>
          </a:xfrm>
          <a:prstGeom prst="arc">
            <a:avLst>
              <a:gd name="adj1" fmla="val 19006905"/>
              <a:gd name="adj2" fmla="val 20900981"/>
            </a:avLst>
          </a:prstGeom>
          <a:noFill/>
          <a:ln w="38100" cap="flat" cmpd="sng" algn="ctr">
            <a:solidFill>
              <a:srgbClr val="9BBB59"/>
            </a:solidFill>
            <a:prstDash val="solid"/>
            <a:headEnd type="arrow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1629499" y="2483207"/>
            <a:ext cx="3600870" cy="3418082"/>
          </a:xfrm>
          <a:custGeom>
            <a:avLst/>
            <a:gdLst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1908244 w 3556867"/>
              <a:gd name="connsiteY19" fmla="*/ 1168801 h 3585464"/>
              <a:gd name="connsiteX20" fmla="*/ 1863639 w 3556867"/>
              <a:gd name="connsiteY20" fmla="*/ 1592547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1863639 w 3556867"/>
              <a:gd name="connsiteY20" fmla="*/ 1592547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2328915 w 3556867"/>
              <a:gd name="connsiteY16" fmla="*/ 2285992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2328915 w 3556867"/>
              <a:gd name="connsiteY16" fmla="*/ 2285992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943857 w 3556867"/>
              <a:gd name="connsiteY16" fmla="*/ 1511663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74077 w 3556867"/>
              <a:gd name="connsiteY17" fmla="*/ 2557759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1891169 w 3556867"/>
              <a:gd name="connsiteY17" fmla="*/ 2239039 h 3585464"/>
              <a:gd name="connsiteX18" fmla="*/ 2374077 w 3556867"/>
              <a:gd name="connsiteY18" fmla="*/ 2557759 h 3585464"/>
              <a:gd name="connsiteX19" fmla="*/ 2822644 w 3556867"/>
              <a:gd name="connsiteY19" fmla="*/ 1860177 h 3585464"/>
              <a:gd name="connsiteX20" fmla="*/ 2569883 w 3556867"/>
              <a:gd name="connsiteY20" fmla="*/ 1183669 h 3585464"/>
              <a:gd name="connsiteX21" fmla="*/ 2096417 w 3556867"/>
              <a:gd name="connsiteY21" fmla="*/ 1168801 h 3585464"/>
              <a:gd name="connsiteX22" fmla="*/ 2074392 w 3556867"/>
              <a:gd name="connsiteY22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36705 w 3556867"/>
              <a:gd name="connsiteY15" fmla="*/ 735327 h 3585464"/>
              <a:gd name="connsiteX16" fmla="*/ 1891169 w 3556867"/>
              <a:gd name="connsiteY16" fmla="*/ 1383772 h 3585464"/>
              <a:gd name="connsiteX17" fmla="*/ 1891169 w 3556867"/>
              <a:gd name="connsiteY17" fmla="*/ 2239039 h 3585464"/>
              <a:gd name="connsiteX18" fmla="*/ 2374077 w 3556867"/>
              <a:gd name="connsiteY18" fmla="*/ 2557759 h 3585464"/>
              <a:gd name="connsiteX19" fmla="*/ 2822644 w 3556867"/>
              <a:gd name="connsiteY19" fmla="*/ 1860177 h 3585464"/>
              <a:gd name="connsiteX20" fmla="*/ 2569883 w 3556867"/>
              <a:gd name="connsiteY20" fmla="*/ 1183669 h 3585464"/>
              <a:gd name="connsiteX21" fmla="*/ 2096417 w 3556867"/>
              <a:gd name="connsiteY21" fmla="*/ 1168801 h 3585464"/>
              <a:gd name="connsiteX22" fmla="*/ 2074392 w 3556867"/>
              <a:gd name="connsiteY22" fmla="*/ 1528601 h 358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6867" h="3585464">
                <a:moveTo>
                  <a:pt x="153786" y="2432606"/>
                </a:moveTo>
                <a:cubicBezTo>
                  <a:pt x="39176" y="2094352"/>
                  <a:pt x="-75434" y="1756099"/>
                  <a:pt x="64576" y="1555377"/>
                </a:cubicBezTo>
                <a:cubicBezTo>
                  <a:pt x="204586" y="1354655"/>
                  <a:pt x="718781" y="1453776"/>
                  <a:pt x="993844" y="1228274"/>
                </a:cubicBezTo>
                <a:cubicBezTo>
                  <a:pt x="1268908" y="1002771"/>
                  <a:pt x="1408918" y="384498"/>
                  <a:pt x="1714957" y="202362"/>
                </a:cubicBezTo>
                <a:cubicBezTo>
                  <a:pt x="2020996" y="20226"/>
                  <a:pt x="2526517" y="-111111"/>
                  <a:pt x="2830078" y="135455"/>
                </a:cubicBezTo>
                <a:cubicBezTo>
                  <a:pt x="3133639" y="382021"/>
                  <a:pt x="3459502" y="1212167"/>
                  <a:pt x="3536322" y="1681757"/>
                </a:cubicBezTo>
                <a:cubicBezTo>
                  <a:pt x="3613142" y="2151347"/>
                  <a:pt x="3461981" y="2635806"/>
                  <a:pt x="3290996" y="2952996"/>
                </a:cubicBezTo>
                <a:cubicBezTo>
                  <a:pt x="3120011" y="3270186"/>
                  <a:pt x="2901942" y="3601006"/>
                  <a:pt x="2510410" y="3584899"/>
                </a:cubicBezTo>
                <a:cubicBezTo>
                  <a:pt x="2118878" y="3568792"/>
                  <a:pt x="1105356" y="3152479"/>
                  <a:pt x="941805" y="2856352"/>
                </a:cubicBezTo>
                <a:cubicBezTo>
                  <a:pt x="778254" y="2560225"/>
                  <a:pt x="1377942" y="1819289"/>
                  <a:pt x="1529103" y="1808138"/>
                </a:cubicBezTo>
                <a:cubicBezTo>
                  <a:pt x="1680264" y="1796987"/>
                  <a:pt x="1608400" y="2658109"/>
                  <a:pt x="1848771" y="2789445"/>
                </a:cubicBezTo>
                <a:cubicBezTo>
                  <a:pt x="2089142" y="2920781"/>
                  <a:pt x="2734673" y="2777054"/>
                  <a:pt x="2971327" y="2596157"/>
                </a:cubicBezTo>
                <a:cubicBezTo>
                  <a:pt x="3207981" y="2415260"/>
                  <a:pt x="3297191" y="2032401"/>
                  <a:pt x="3268693" y="1704060"/>
                </a:cubicBezTo>
                <a:cubicBezTo>
                  <a:pt x="3240196" y="1375718"/>
                  <a:pt x="3033279" y="839220"/>
                  <a:pt x="2800342" y="626108"/>
                </a:cubicBezTo>
                <a:cubicBezTo>
                  <a:pt x="2567406" y="412996"/>
                  <a:pt x="2065013" y="407183"/>
                  <a:pt x="1871074" y="425386"/>
                </a:cubicBezTo>
                <a:cubicBezTo>
                  <a:pt x="1677135" y="443589"/>
                  <a:pt x="1633356" y="575596"/>
                  <a:pt x="1636705" y="735327"/>
                </a:cubicBezTo>
                <a:cubicBezTo>
                  <a:pt x="1640054" y="895058"/>
                  <a:pt x="1848758" y="1133153"/>
                  <a:pt x="1891169" y="1383772"/>
                </a:cubicBezTo>
                <a:cubicBezTo>
                  <a:pt x="1933580" y="1634391"/>
                  <a:pt x="1810684" y="2043374"/>
                  <a:pt x="1891169" y="2239039"/>
                </a:cubicBezTo>
                <a:cubicBezTo>
                  <a:pt x="1971654" y="2434704"/>
                  <a:pt x="2218831" y="2620903"/>
                  <a:pt x="2374077" y="2557759"/>
                </a:cubicBezTo>
                <a:cubicBezTo>
                  <a:pt x="2529323" y="2494615"/>
                  <a:pt x="2790010" y="2089192"/>
                  <a:pt x="2822644" y="1860177"/>
                </a:cubicBezTo>
                <a:cubicBezTo>
                  <a:pt x="2855278" y="1631162"/>
                  <a:pt x="2690921" y="1298898"/>
                  <a:pt x="2569883" y="1183669"/>
                </a:cubicBezTo>
                <a:cubicBezTo>
                  <a:pt x="2448845" y="1068440"/>
                  <a:pt x="2214124" y="1100655"/>
                  <a:pt x="2096417" y="1168801"/>
                </a:cubicBezTo>
                <a:cubicBezTo>
                  <a:pt x="1978710" y="1236947"/>
                  <a:pt x="1962572" y="1366787"/>
                  <a:pt x="2074392" y="1528601"/>
                </a:cubicBezTo>
              </a:path>
            </a:pathLst>
          </a:custGeom>
          <a:noFill/>
          <a:ln w="57150" cap="flat" cmpd="sng" algn="ctr">
            <a:solidFill>
              <a:srgbClr val="4F81B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54133"/>
            <a:ext cx="1306360" cy="82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Connector 37"/>
          <p:cNvCxnSpPr/>
          <p:nvPr/>
        </p:nvCxnSpPr>
        <p:spPr>
          <a:xfrm flipH="1">
            <a:off x="1629499" y="4251229"/>
            <a:ext cx="2117476" cy="0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Arc 38"/>
          <p:cNvSpPr/>
          <p:nvPr/>
        </p:nvSpPr>
        <p:spPr>
          <a:xfrm flipH="1">
            <a:off x="1198328" y="1848871"/>
            <a:ext cx="5102352" cy="4804715"/>
          </a:xfrm>
          <a:prstGeom prst="arc">
            <a:avLst>
              <a:gd name="adj1" fmla="val 18632761"/>
              <a:gd name="adj2" fmla="val 20799773"/>
            </a:avLst>
          </a:prstGeom>
          <a:noFill/>
          <a:ln w="38100" cap="flat" cmpd="sng" algn="ctr">
            <a:solidFill>
              <a:srgbClr val="9BBB59"/>
            </a:solidFill>
            <a:prstDash val="solid"/>
            <a:headEnd type="arrow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3749504" y="2483207"/>
            <a:ext cx="510292" cy="1768022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Oval 41"/>
          <p:cNvSpPr/>
          <p:nvPr/>
        </p:nvSpPr>
        <p:spPr>
          <a:xfrm>
            <a:off x="3911783" y="3514277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095283" y="2878300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205829" y="2449803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491880" y="4216905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3030158" y="4219175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3202965" y="4216905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580353" y="4206475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04581" y="4181018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79912" y="4109010"/>
            <a:ext cx="844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pivot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3603706" y="4113936"/>
            <a:ext cx="291595" cy="274586"/>
          </a:xfrm>
          <a:prstGeom prst="mathMultiply">
            <a:avLst>
              <a:gd name="adj1" fmla="val 10615"/>
            </a:avLst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12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Complexity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067944" y="2092786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>
                <a:solidFill>
                  <a:sysClr val="windowText" lastClr="000000"/>
                </a:solidFill>
              </a:rPr>
              <a:t>2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Left Brace 1"/>
          <p:cNvSpPr/>
          <p:nvPr/>
        </p:nvSpPr>
        <p:spPr bwMode="auto">
          <a:xfrm rot="16200000">
            <a:off x="3167275" y="4021268"/>
            <a:ext cx="169881" cy="702980"/>
          </a:xfrm>
          <a:prstGeom prst="leftBrace">
            <a:avLst>
              <a:gd name="adj1" fmla="val 34788"/>
              <a:gd name="adj2" fmla="val 27065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900725" y="4414302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Left Brace 58"/>
          <p:cNvSpPr/>
          <p:nvPr/>
        </p:nvSpPr>
        <p:spPr bwMode="auto">
          <a:xfrm rot="11760669">
            <a:off x="4106700" y="2874307"/>
            <a:ext cx="199964" cy="831270"/>
          </a:xfrm>
          <a:prstGeom prst="leftBrace">
            <a:avLst>
              <a:gd name="adj1" fmla="val 34788"/>
              <a:gd name="adj2" fmla="val 51129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19580" y="3220596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Rectangle 3"/>
          <p:cNvSpPr txBox="1">
            <a:spLocks noChangeArrowheads="1"/>
          </p:cNvSpPr>
          <p:nvPr/>
        </p:nvSpPr>
        <p:spPr bwMode="auto">
          <a:xfrm>
            <a:off x="1259632" y="6085676"/>
            <a:ext cx="388843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b-NO" sz="2400" i="1" dirty="0" smtClean="0">
                <a:solidFill>
                  <a:schemeClr val="tx1">
                    <a:lumMod val="50000"/>
                  </a:schemeClr>
                </a:solidFill>
              </a:rPr>
              <a:t>cpx(</a:t>
            </a:r>
            <a:r>
              <a:rPr lang="nb-NO" sz="2400" b="1" dirty="0" smtClean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nb-NO" sz="2400" b="1" baseline="-25000" dirty="0" smtClean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nb-NO" sz="2400" i="1" dirty="0" smtClean="0">
                <a:solidFill>
                  <a:schemeClr val="tx1">
                    <a:lumMod val="50000"/>
                  </a:schemeClr>
                </a:solidFill>
              </a:rPr>
              <a:t>) = </a:t>
            </a:r>
            <a:r>
              <a:rPr lang="nb-NO" sz="2400" dirty="0" smtClean="0">
                <a:solidFill>
                  <a:schemeClr val="tx1">
                    <a:lumMod val="50000"/>
                  </a:schemeClr>
                </a:solidFill>
              </a:rPr>
              <a:t>3	</a:t>
            </a:r>
            <a:r>
              <a:rPr lang="nb-NO" sz="2400" i="1" dirty="0" smtClean="0">
                <a:solidFill>
                  <a:schemeClr val="tx1">
                    <a:lumMod val="50000"/>
                  </a:schemeClr>
                </a:solidFill>
              </a:rPr>
              <a:t>cpx(</a:t>
            </a:r>
            <a:r>
              <a:rPr lang="nb-NO" sz="2400" b="1" dirty="0" smtClean="0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nb-NO" sz="2400" b="1" baseline="-25000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nb-NO" sz="2400" i="1" dirty="0" smtClean="0">
                <a:solidFill>
                  <a:schemeClr val="tx1">
                    <a:lumMod val="50000"/>
                  </a:schemeClr>
                </a:solidFill>
              </a:rPr>
              <a:t>) </a:t>
            </a:r>
            <a:r>
              <a:rPr lang="nb-NO" sz="2400" i="1" dirty="0">
                <a:solidFill>
                  <a:schemeClr val="tx1">
                    <a:lumMod val="50000"/>
                  </a:schemeClr>
                </a:solidFill>
              </a:rPr>
              <a:t>= </a:t>
            </a:r>
            <a:r>
              <a:rPr lang="nb-NO" sz="2400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endParaRPr lang="nb-NO" sz="24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b-NO" sz="2400" dirty="0"/>
          </a:p>
        </p:txBody>
      </p:sp>
      <p:sp>
        <p:nvSpPr>
          <p:cNvPr id="90" name="Rectangle 3"/>
          <p:cNvSpPr txBox="1">
            <a:spLocks noChangeArrowheads="1"/>
          </p:cNvSpPr>
          <p:nvPr/>
        </p:nvSpPr>
        <p:spPr bwMode="auto">
          <a:xfrm>
            <a:off x="5276579" y="3597432"/>
            <a:ext cx="3183853" cy="91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Including the importance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5436096" y="4417539"/>
            <a:ext cx="4812977" cy="52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3200" i="1" dirty="0" smtClean="0"/>
              <a:t>cpx(</a:t>
            </a:r>
            <a:r>
              <a:rPr lang="nb-NO" sz="3200" b="1" dirty="0" smtClean="0"/>
              <a:t>p</a:t>
            </a:r>
            <a:r>
              <a:rPr lang="nb-NO" sz="3200" i="1" dirty="0" smtClean="0"/>
              <a:t>)</a:t>
            </a:r>
            <a:r>
              <a:rPr lang="nb-NO" sz="3200" dirty="0" smtClean="0"/>
              <a:t> = </a:t>
            </a:r>
          </a:p>
          <a:p>
            <a:pPr marL="0" indent="180975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3200" dirty="0" smtClean="0"/>
              <a:t>= ∑</a:t>
            </a:r>
            <a:r>
              <a:rPr lang="nb-NO" sz="3200" b="1" baseline="-40000" dirty="0" smtClean="0"/>
              <a:t>x∈X</a:t>
            </a:r>
            <a:r>
              <a:rPr lang="nb-NO" i="1" dirty="0" smtClean="0"/>
              <a:t>importance(</a:t>
            </a:r>
            <a:r>
              <a:rPr lang="nb-NO" b="1" dirty="0" smtClean="0"/>
              <a:t>x</a:t>
            </a:r>
            <a:r>
              <a:rPr lang="nb-NO" i="1" dirty="0" smtClean="0"/>
              <a:t>)</a:t>
            </a:r>
            <a:endParaRPr lang="nb-NO" baseline="-40000" dirty="0"/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5292080" y="2157272"/>
            <a:ext cx="3600400" cy="55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For every point </a:t>
            </a:r>
            <a:r>
              <a:rPr lang="nb-NO" b="1" dirty="0" smtClean="0"/>
              <a:t>p</a:t>
            </a:r>
            <a:endParaRPr lang="nb-NO" b="1" i="1" dirty="0" smtClean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119063" y="908720"/>
            <a:ext cx="902493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How much a point «occludes» the rest of the surface</a:t>
            </a:r>
          </a:p>
          <a:p>
            <a:r>
              <a:rPr lang="nb-NO" dirty="0" smtClean="0"/>
              <a:t>Visualization tools typically employ </a:t>
            </a:r>
            <a:r>
              <a:rPr lang="nb-NO" i="1" dirty="0" smtClean="0"/>
              <a:t>polar view</a:t>
            </a:r>
          </a:p>
        </p:txBody>
      </p:sp>
    </p:spTree>
    <p:extLst>
      <p:ext uri="{BB962C8B-B14F-4D97-AF65-F5344CB8AC3E}">
        <p14:creationId xmlns:p14="http://schemas.microsoft.com/office/powerpoint/2010/main" val="120442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13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Cut Selection and Splitting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32854"/>
          </a:xfrm>
        </p:spPr>
        <p:txBody>
          <a:bodyPr/>
          <a:lstStyle/>
          <a:p>
            <a:r>
              <a:rPr lang="nb-NO" dirty="0" smtClean="0"/>
              <a:t>Choose the cut </a:t>
            </a:r>
            <a:r>
              <a:rPr lang="el-GR" b="1" dirty="0" smtClean="0"/>
              <a:t>Ω</a:t>
            </a:r>
            <a:r>
              <a:rPr lang="nb-NO" b="1" dirty="0" smtClean="0"/>
              <a:t> </a:t>
            </a:r>
            <a:r>
              <a:rPr lang="nb-NO" dirty="0" smtClean="0"/>
              <a:t>that reduce occlusion the most</a:t>
            </a:r>
          </a:p>
          <a:p>
            <a:endParaRPr lang="nb-NO" sz="4400" dirty="0" smtClean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6" y="1602709"/>
            <a:ext cx="5391687" cy="489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2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66" y="1602709"/>
            <a:ext cx="5391687" cy="489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13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Cut Selection and Splitting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32854"/>
          </a:xfrm>
        </p:spPr>
        <p:txBody>
          <a:bodyPr/>
          <a:lstStyle/>
          <a:p>
            <a:r>
              <a:rPr lang="nb-NO" dirty="0" smtClean="0"/>
              <a:t>Choose the cut </a:t>
            </a:r>
            <a:r>
              <a:rPr lang="el-GR" b="1" dirty="0" smtClean="0"/>
              <a:t>Ω</a:t>
            </a:r>
            <a:r>
              <a:rPr lang="nb-NO" b="1" dirty="0" smtClean="0"/>
              <a:t> </a:t>
            </a:r>
            <a:r>
              <a:rPr lang="nb-NO" dirty="0" smtClean="0"/>
              <a:t>that reduce occlusion the most</a:t>
            </a:r>
          </a:p>
          <a:p>
            <a:endParaRPr lang="nb-NO" sz="4400" dirty="0" smtClean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736304" y="5445224"/>
            <a:ext cx="6660232" cy="69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541338" indent="-541338">
              <a:buNone/>
            </a:pPr>
            <a:r>
              <a:rPr lang="nb-NO" sz="3200" i="1" dirty="0" smtClean="0"/>
              <a:t>CPX(</a:t>
            </a:r>
            <a:r>
              <a:rPr lang="el-GR" sz="3200" b="1" dirty="0"/>
              <a:t>Ω</a:t>
            </a:r>
            <a:r>
              <a:rPr lang="nb-NO" sz="3200" i="1" dirty="0" smtClean="0"/>
              <a:t>) = length(</a:t>
            </a:r>
            <a:r>
              <a:rPr lang="el-GR" sz="3200" b="1" dirty="0"/>
              <a:t>Ω</a:t>
            </a:r>
            <a:r>
              <a:rPr lang="nb-NO" sz="3200" i="1" dirty="0" smtClean="0"/>
              <a:t>)</a:t>
            </a:r>
            <a:r>
              <a:rPr lang="nb-NO" sz="3200" baseline="30000" dirty="0" smtClean="0"/>
              <a:t>-1</a:t>
            </a:r>
            <a:r>
              <a:rPr lang="nb-NO" sz="3200" i="1" dirty="0" smtClean="0"/>
              <a:t> ∙ ∫</a:t>
            </a:r>
            <a:r>
              <a:rPr lang="el-GR" sz="3200" b="1" baseline="-35000" dirty="0" smtClean="0"/>
              <a:t>Ω</a:t>
            </a:r>
            <a:r>
              <a:rPr lang="nb-NO" sz="3200" i="1" dirty="0" smtClean="0"/>
              <a:t>cpx(</a:t>
            </a:r>
            <a:r>
              <a:rPr lang="nb-NO" sz="3200" b="1" dirty="0" smtClean="0"/>
              <a:t>p</a:t>
            </a:r>
            <a:r>
              <a:rPr lang="nb-NO" sz="3200" i="1" dirty="0" smtClean="0"/>
              <a:t>)d</a:t>
            </a:r>
            <a:r>
              <a:rPr lang="nb-NO" sz="3200" b="1" dirty="0" smtClean="0"/>
              <a:t>p</a:t>
            </a:r>
            <a:endParaRPr lang="nb-NO" i="1" dirty="0"/>
          </a:p>
        </p:txBody>
      </p:sp>
      <p:sp>
        <p:nvSpPr>
          <p:cNvPr id="9" name="Oval 8"/>
          <p:cNvSpPr/>
          <p:nvPr/>
        </p:nvSpPr>
        <p:spPr bwMode="auto">
          <a:xfrm>
            <a:off x="5047404" y="1859113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637174" y="2411623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595940" y="3050958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99896" y="3853079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425810" y="4221088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605338" y="4405677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877638" y="4571602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229566" y="4698263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08337" y="4893538"/>
            <a:ext cx="108012" cy="108012"/>
          </a:xfrm>
          <a:prstGeom prst="ellipse">
            <a:avLst/>
          </a:prstGeom>
          <a:solidFill>
            <a:srgbClr val="93FF11"/>
          </a:solidFill>
          <a:ln w="57150" cap="flat" cmpd="sng" algn="ctr">
            <a:solidFill>
              <a:srgbClr val="69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43310" y="149014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ysClr val="windowText" lastClr="000000"/>
                </a:solidFill>
              </a:rPr>
              <a:t>1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7252" y="208935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ysClr val="windowText" lastClr="000000"/>
                </a:solidFill>
              </a:rPr>
              <a:t>2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72022" y="305095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ysClr val="windowText" lastClr="000000"/>
                </a:solidFill>
              </a:rPr>
              <a:t>3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2246" y="352123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chemeClr val="bg1"/>
                </a:solidFill>
              </a:rPr>
              <a:t>4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7758" y="383476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chemeClr val="bg1"/>
                </a:solidFill>
              </a:rPr>
              <a:t>5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65670" y="400506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chemeClr val="bg1"/>
                </a:solidFill>
              </a:rPr>
              <a:t>6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34698" y="469269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chemeClr val="bg1"/>
                </a:solidFill>
              </a:rPr>
              <a:t>8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93540" y="490109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chemeClr val="bg1"/>
                </a:solidFill>
              </a:rPr>
              <a:t>9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45590" y="417339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 smtClean="0">
                <a:solidFill>
                  <a:schemeClr val="bg1"/>
                </a:solidFill>
              </a:rPr>
              <a:t>7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614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13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Cut Selection and Splitting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141366"/>
          </a:xfrm>
        </p:spPr>
        <p:txBody>
          <a:bodyPr/>
          <a:lstStyle/>
          <a:p>
            <a:r>
              <a:rPr lang="nb-NO" dirty="0" smtClean="0"/>
              <a:t>Choose the cut </a:t>
            </a:r>
            <a:r>
              <a:rPr lang="el-GR" b="1" dirty="0" smtClean="0"/>
              <a:t>Ω</a:t>
            </a:r>
            <a:r>
              <a:rPr lang="nb-NO" b="1" dirty="0" smtClean="0"/>
              <a:t> </a:t>
            </a:r>
            <a:r>
              <a:rPr lang="nb-NO" dirty="0" smtClean="0"/>
              <a:t>that reduce occlusion the most</a:t>
            </a:r>
          </a:p>
          <a:p>
            <a:r>
              <a:rPr lang="nb-NO" dirty="0" smtClean="0"/>
              <a:t>Complexity already computed for every point </a:t>
            </a:r>
            <a:r>
              <a:rPr lang="nb-NO" b="1" dirty="0" smtClean="0"/>
              <a:t>p</a:t>
            </a:r>
          </a:p>
          <a:p>
            <a:r>
              <a:rPr lang="nb-NO" dirty="0" smtClean="0"/>
              <a:t>Average complexity over potential cuts</a:t>
            </a:r>
          </a:p>
          <a:p>
            <a:endParaRPr lang="nb-NO" sz="4400" dirty="0" smtClean="0"/>
          </a:p>
          <a:p>
            <a:r>
              <a:rPr lang="nb-NO" dirty="0" smtClean="0"/>
              <a:t>The cut with the highest complexity is chosen</a:t>
            </a:r>
          </a:p>
          <a:p>
            <a:r>
              <a:rPr lang="nb-NO" dirty="0" smtClean="0"/>
              <a:t>The (piece of) surface is cut</a:t>
            </a:r>
          </a:p>
          <a:p>
            <a:endParaRPr lang="nb-NO" dirty="0" smtClean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2924944"/>
            <a:ext cx="9144000" cy="57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3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3200" i="1" dirty="0" smtClean="0"/>
              <a:t>CPX(</a:t>
            </a:r>
            <a:r>
              <a:rPr lang="el-GR" sz="3200" b="1" dirty="0"/>
              <a:t>Ω</a:t>
            </a:r>
            <a:r>
              <a:rPr lang="nb-NO" sz="3200" i="1" dirty="0" smtClean="0"/>
              <a:t>) = </a:t>
            </a:r>
            <a:r>
              <a:rPr lang="nb-NO" sz="3200" i="1" dirty="0"/>
              <a:t>length(</a:t>
            </a:r>
            <a:r>
              <a:rPr lang="el-GR" sz="3200" b="1" dirty="0"/>
              <a:t>Ω</a:t>
            </a:r>
            <a:r>
              <a:rPr lang="nb-NO" sz="3200" i="1" dirty="0" smtClean="0"/>
              <a:t>)</a:t>
            </a:r>
            <a:r>
              <a:rPr lang="nb-NO" sz="3200" baseline="30000" dirty="0" smtClean="0"/>
              <a:t>-1</a:t>
            </a:r>
            <a:r>
              <a:rPr lang="nb-NO" sz="3200" i="1" dirty="0" smtClean="0"/>
              <a:t> ∙ ∫</a:t>
            </a:r>
            <a:r>
              <a:rPr lang="el-GR" sz="3200" b="1" baseline="-35000" dirty="0" smtClean="0"/>
              <a:t>Ω</a:t>
            </a:r>
            <a:r>
              <a:rPr lang="nb-NO" sz="3200" i="1" dirty="0" smtClean="0"/>
              <a:t>cpx(</a:t>
            </a:r>
            <a:r>
              <a:rPr lang="nb-NO" sz="3200" b="1" dirty="0" smtClean="0"/>
              <a:t>p</a:t>
            </a:r>
            <a:r>
              <a:rPr lang="nb-NO" sz="3200" i="1" dirty="0" smtClean="0"/>
              <a:t>)d</a:t>
            </a:r>
            <a:r>
              <a:rPr lang="nb-NO" sz="3200" b="1" dirty="0" smtClean="0"/>
              <a:t>p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15153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24231" y="390045"/>
            <a:ext cx="2336723" cy="3621456"/>
            <a:chOff x="3624231" y="390045"/>
            <a:chExt cx="2336723" cy="362145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231" y="390045"/>
              <a:ext cx="2336723" cy="3621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5" name="Straight Connector 74"/>
            <p:cNvCxnSpPr/>
            <p:nvPr/>
          </p:nvCxnSpPr>
          <p:spPr bwMode="auto">
            <a:xfrm>
              <a:off x="4700588" y="928688"/>
              <a:ext cx="350043" cy="1428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14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5" idx="1"/>
          </p:cNvCxnSpPr>
          <p:nvPr/>
        </p:nvCxnSpPr>
        <p:spPr bwMode="auto">
          <a:xfrm rot="16200000" flipH="1">
            <a:off x="1582546" y="3034080"/>
            <a:ext cx="1305271" cy="510934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/>
          <p:nvPr/>
        </p:nvCxnSpPr>
        <p:spPr bwMode="auto">
          <a:xfrm flipV="1">
            <a:off x="1691680" y="2060849"/>
            <a:ext cx="2088232" cy="576064"/>
          </a:xfrm>
          <a:prstGeom prst="bentConnector3">
            <a:avLst>
              <a:gd name="adj1" fmla="val 7007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37526" y="3316009"/>
            <a:ext cx="2434474" cy="3350699"/>
            <a:chOff x="2137526" y="3316009"/>
            <a:chExt cx="2434474" cy="335069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526" y="3316009"/>
              <a:ext cx="2434474" cy="3350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9311" name="Straight Connector 609310"/>
            <p:cNvCxnSpPr/>
            <p:nvPr/>
          </p:nvCxnSpPr>
          <p:spPr bwMode="auto">
            <a:xfrm>
              <a:off x="3538538" y="3574256"/>
              <a:ext cx="745331" cy="2762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1698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24231" y="390045"/>
            <a:ext cx="2336723" cy="3621456"/>
            <a:chOff x="3624231" y="390045"/>
            <a:chExt cx="2336723" cy="362145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231" y="390045"/>
              <a:ext cx="2336723" cy="3621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5" name="Straight Connector 74"/>
            <p:cNvCxnSpPr/>
            <p:nvPr/>
          </p:nvCxnSpPr>
          <p:spPr bwMode="auto">
            <a:xfrm>
              <a:off x="4700588" y="928688"/>
              <a:ext cx="350043" cy="1428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14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5" idx="1"/>
          </p:cNvCxnSpPr>
          <p:nvPr/>
        </p:nvCxnSpPr>
        <p:spPr bwMode="auto">
          <a:xfrm rot="16200000" flipH="1">
            <a:off x="1582546" y="3034080"/>
            <a:ext cx="1305271" cy="510934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/>
          <p:nvPr/>
        </p:nvCxnSpPr>
        <p:spPr bwMode="auto">
          <a:xfrm flipV="1">
            <a:off x="1691680" y="2060849"/>
            <a:ext cx="2088232" cy="576064"/>
          </a:xfrm>
          <a:prstGeom prst="bentConnector3">
            <a:avLst>
              <a:gd name="adj1" fmla="val 7007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37526" y="3316009"/>
            <a:ext cx="2434474" cy="3350699"/>
            <a:chOff x="2137526" y="3316009"/>
            <a:chExt cx="2434474" cy="335069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526" y="3316009"/>
              <a:ext cx="2434474" cy="3350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9311" name="Straight Connector 609310"/>
            <p:cNvCxnSpPr/>
            <p:nvPr/>
          </p:nvCxnSpPr>
          <p:spPr bwMode="auto">
            <a:xfrm>
              <a:off x="3538538" y="3574256"/>
              <a:ext cx="745331" cy="2762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Rounded Rectangle 18"/>
          <p:cNvSpPr/>
          <p:nvPr/>
        </p:nvSpPr>
        <p:spPr bwMode="auto">
          <a:xfrm>
            <a:off x="6372200" y="2060849"/>
            <a:ext cx="1368152" cy="38993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Cut Space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032962" y="2926079"/>
            <a:ext cx="1368152" cy="38993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Complexity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792592" y="4653136"/>
            <a:ext cx="1368152" cy="38993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Cut Space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579070" y="5489111"/>
            <a:ext cx="1368152" cy="389930"/>
          </a:xfrm>
          <a:prstGeom prst="roundRect">
            <a:avLst/>
          </a:prstGeom>
          <a:noFill/>
          <a:ln w="3810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Complexity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7"/>
          <p:cNvCxnSpPr>
            <a:stCxn id="19" idx="1"/>
          </p:cNvCxnSpPr>
          <p:nvPr/>
        </p:nvCxnSpPr>
        <p:spPr bwMode="auto">
          <a:xfrm flipH="1">
            <a:off x="5292080" y="2255814"/>
            <a:ext cx="1080120" cy="2370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stCxn id="20" idx="1"/>
          </p:cNvCxnSpPr>
          <p:nvPr/>
        </p:nvCxnSpPr>
        <p:spPr bwMode="auto">
          <a:xfrm flipH="1" flipV="1">
            <a:off x="5292080" y="2708920"/>
            <a:ext cx="740882" cy="4121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>
            <a:stCxn id="21" idx="1"/>
          </p:cNvCxnSpPr>
          <p:nvPr/>
        </p:nvCxnSpPr>
        <p:spPr bwMode="auto">
          <a:xfrm flipH="1">
            <a:off x="3779912" y="4848101"/>
            <a:ext cx="1012680" cy="19496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>
            <a:stCxn id="22" idx="1"/>
          </p:cNvCxnSpPr>
          <p:nvPr/>
        </p:nvCxnSpPr>
        <p:spPr bwMode="auto">
          <a:xfrm flipH="1" flipV="1">
            <a:off x="3779912" y="5229200"/>
            <a:ext cx="799158" cy="45487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5">
                <a:lumMod val="2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0361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Flow Features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26" name="Picture 2" descr="D:\Dropbox\ShareWork\WSCGPresentation\Airplane_vortex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3"/>
          <a:stretch/>
        </p:blipFill>
        <p:spPr bwMode="auto">
          <a:xfrm>
            <a:off x="180000" y="809624"/>
            <a:ext cx="8784000" cy="57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c 1"/>
          <p:cNvSpPr/>
          <p:nvPr/>
        </p:nvSpPr>
        <p:spPr bwMode="auto">
          <a:xfrm>
            <a:off x="446916" y="3726200"/>
            <a:ext cx="1224136" cy="1358984"/>
          </a:xfrm>
          <a:prstGeom prst="arc">
            <a:avLst>
              <a:gd name="adj1" fmla="val 21562907"/>
              <a:gd name="adj2" fmla="val 6144310"/>
            </a:avLst>
          </a:pr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Arc 7"/>
          <p:cNvSpPr/>
          <p:nvPr/>
        </p:nvSpPr>
        <p:spPr bwMode="auto">
          <a:xfrm flipH="1">
            <a:off x="1763688" y="3726200"/>
            <a:ext cx="1224136" cy="1358984"/>
          </a:xfrm>
          <a:prstGeom prst="arc">
            <a:avLst>
              <a:gd name="adj1" fmla="val 21562907"/>
              <a:gd name="adj2" fmla="val 6144310"/>
            </a:avLst>
          </a:pr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Arc 8"/>
          <p:cNvSpPr/>
          <p:nvPr/>
        </p:nvSpPr>
        <p:spPr bwMode="auto">
          <a:xfrm flipH="1">
            <a:off x="4788024" y="4149080"/>
            <a:ext cx="1260000" cy="1260000"/>
          </a:xfrm>
          <a:prstGeom prst="arc">
            <a:avLst>
              <a:gd name="adj1" fmla="val 21562907"/>
              <a:gd name="adj2" fmla="val 5423337"/>
            </a:avLst>
          </a:pr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rc 11"/>
          <p:cNvSpPr/>
          <p:nvPr/>
        </p:nvSpPr>
        <p:spPr bwMode="auto">
          <a:xfrm flipH="1">
            <a:off x="5147008" y="4401208"/>
            <a:ext cx="720000" cy="720000"/>
          </a:xfrm>
          <a:prstGeom prst="arc">
            <a:avLst>
              <a:gd name="adj1" fmla="val 16077454"/>
              <a:gd name="adj2" fmla="val 19436"/>
            </a:avLst>
          </a:pr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Arc 10"/>
          <p:cNvSpPr/>
          <p:nvPr/>
        </p:nvSpPr>
        <p:spPr bwMode="auto">
          <a:xfrm flipH="1">
            <a:off x="5059389" y="4401208"/>
            <a:ext cx="900000" cy="900000"/>
          </a:xfrm>
          <a:prstGeom prst="arc">
            <a:avLst>
              <a:gd name="adj1" fmla="val 10745140"/>
              <a:gd name="adj2" fmla="val 16309585"/>
            </a:avLst>
          </a:pr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flipH="1">
            <a:off x="4878024" y="4331317"/>
            <a:ext cx="1080000" cy="1080000"/>
          </a:xfrm>
          <a:prstGeom prst="arc">
            <a:avLst>
              <a:gd name="adj1" fmla="val 5267527"/>
              <a:gd name="adj2" fmla="val 10992219"/>
            </a:avLst>
          </a:pr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Arc 12"/>
          <p:cNvSpPr/>
          <p:nvPr/>
        </p:nvSpPr>
        <p:spPr bwMode="auto">
          <a:xfrm flipH="1">
            <a:off x="5147008" y="4491208"/>
            <a:ext cx="540000" cy="540000"/>
          </a:xfrm>
          <a:prstGeom prst="arc">
            <a:avLst>
              <a:gd name="adj1" fmla="val 21565027"/>
              <a:gd name="adj2" fmla="val 6754157"/>
            </a:avLst>
          </a:pr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3563888" y="3232661"/>
            <a:ext cx="1656184" cy="527849"/>
          </a:xfrm>
          <a:prstGeom prst="roundRect">
            <a:avLst/>
          </a:prstGeom>
          <a:noFill/>
          <a:ln w="38100" cap="flat" cmpd="sng" algn="ctr">
            <a:solidFill>
              <a:srgbClr val="F0F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400" b="1" i="0" u="none" strike="noStrike" cap="none" normalizeH="0" baseline="0" dirty="0" smtClean="0">
                <a:ln>
                  <a:noFill/>
                </a:ln>
                <a:solidFill>
                  <a:srgbClr val="F0F600"/>
                </a:solidFill>
                <a:effectLst/>
                <a:latin typeface="Arial" charset="0"/>
              </a:rPr>
              <a:t>Vortex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0F600"/>
              </a:solidFill>
              <a:effectLst/>
              <a:latin typeface="Arial" charset="0"/>
            </a:endParaRPr>
          </a:p>
        </p:txBody>
      </p:sp>
      <p:cxnSp>
        <p:nvCxnSpPr>
          <p:cNvPr id="16" name="Straight Connector 15"/>
          <p:cNvCxnSpPr>
            <a:stCxn id="14" idx="2"/>
          </p:cNvCxnSpPr>
          <p:nvPr/>
        </p:nvCxnSpPr>
        <p:spPr bwMode="auto">
          <a:xfrm>
            <a:off x="4391980" y="3760510"/>
            <a:ext cx="613124" cy="7254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0F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23" name="Rounded Rectangle 22"/>
          <p:cNvSpPr/>
          <p:nvPr/>
        </p:nvSpPr>
        <p:spPr bwMode="auto">
          <a:xfrm>
            <a:off x="230892" y="3400210"/>
            <a:ext cx="1656184" cy="527849"/>
          </a:xfrm>
          <a:prstGeom prst="roundRect">
            <a:avLst/>
          </a:prstGeom>
          <a:noFill/>
          <a:ln w="38100" cap="flat" cmpd="sng" algn="ctr">
            <a:solidFill>
              <a:srgbClr val="F0F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sz="2400" b="1" i="0" u="none" strike="noStrike" cap="none" normalizeH="0" baseline="0" dirty="0" smtClean="0">
                <a:ln>
                  <a:noFill/>
                </a:ln>
                <a:solidFill>
                  <a:srgbClr val="F0F600"/>
                </a:solidFill>
                <a:effectLst/>
                <a:latin typeface="Arial" charset="0"/>
              </a:rPr>
              <a:t>Saddle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F0F600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23"/>
          <p:cNvCxnSpPr>
            <a:stCxn id="23" idx="2"/>
          </p:cNvCxnSpPr>
          <p:nvPr/>
        </p:nvCxnSpPr>
        <p:spPr bwMode="auto">
          <a:xfrm>
            <a:off x="1058984" y="3928059"/>
            <a:ext cx="324036" cy="7206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0F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7812360" y="952262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fld id="{1EAA8FC8-8F4B-4907-967B-F345F83567ED}" type="slidenum">
              <a:rPr lang="de-AT" smtClean="0"/>
              <a:pPr/>
              <a:t>3</a:t>
            </a:fld>
            <a:r>
              <a:rPr lang="de-AT" dirty="0" smtClean="0"/>
              <a:t> of 19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255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24231" y="390045"/>
            <a:ext cx="2336723" cy="3621456"/>
            <a:chOff x="3624231" y="390045"/>
            <a:chExt cx="2336723" cy="362145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231" y="390045"/>
              <a:ext cx="2336723" cy="3621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5" name="Straight Connector 74"/>
            <p:cNvCxnSpPr/>
            <p:nvPr/>
          </p:nvCxnSpPr>
          <p:spPr bwMode="auto">
            <a:xfrm>
              <a:off x="4700588" y="928688"/>
              <a:ext cx="350043" cy="1428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14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5" idx="1"/>
          </p:cNvCxnSpPr>
          <p:nvPr/>
        </p:nvCxnSpPr>
        <p:spPr bwMode="auto">
          <a:xfrm rot="16200000" flipH="1">
            <a:off x="1582546" y="3034080"/>
            <a:ext cx="1305271" cy="510934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/>
          <p:nvPr/>
        </p:nvCxnSpPr>
        <p:spPr bwMode="auto">
          <a:xfrm flipV="1">
            <a:off x="1691680" y="2060849"/>
            <a:ext cx="2088232" cy="576064"/>
          </a:xfrm>
          <a:prstGeom prst="bentConnector3">
            <a:avLst>
              <a:gd name="adj1" fmla="val 7007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37526" y="3316009"/>
            <a:ext cx="2434474" cy="3350699"/>
            <a:chOff x="2137526" y="3316009"/>
            <a:chExt cx="2434474" cy="335069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526" y="3316009"/>
              <a:ext cx="2434474" cy="3350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9311" name="Straight Connector 609310"/>
            <p:cNvCxnSpPr/>
            <p:nvPr/>
          </p:nvCxnSpPr>
          <p:spPr bwMode="auto">
            <a:xfrm>
              <a:off x="3538538" y="3574256"/>
              <a:ext cx="745331" cy="2762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45" y="879232"/>
            <a:ext cx="876300" cy="1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ounded Rectangle 21"/>
          <p:cNvSpPr/>
          <p:nvPr/>
        </p:nvSpPr>
        <p:spPr bwMode="auto">
          <a:xfrm>
            <a:off x="3779912" y="827637"/>
            <a:ext cx="1944217" cy="3294565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14"/>
          <p:cNvCxnSpPr>
            <a:endCxn id="609290" idx="1"/>
          </p:cNvCxnSpPr>
          <p:nvPr/>
        </p:nvCxnSpPr>
        <p:spPr bwMode="auto">
          <a:xfrm rot="16200000" flipH="1">
            <a:off x="5338485" y="3137142"/>
            <a:ext cx="889728" cy="415553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14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26" y="3316009"/>
            <a:ext cx="2434474" cy="335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31" y="390045"/>
            <a:ext cx="2336723" cy="36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>
            <a:endCxn id="55" idx="1"/>
          </p:cNvCxnSpPr>
          <p:nvPr/>
        </p:nvCxnSpPr>
        <p:spPr bwMode="auto">
          <a:xfrm rot="16200000" flipH="1">
            <a:off x="1582546" y="3034080"/>
            <a:ext cx="1305271" cy="510934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14"/>
          <p:cNvCxnSpPr/>
          <p:nvPr/>
        </p:nvCxnSpPr>
        <p:spPr bwMode="auto">
          <a:xfrm flipV="1">
            <a:off x="5215533" y="2060849"/>
            <a:ext cx="1948755" cy="839206"/>
          </a:xfrm>
          <a:prstGeom prst="bentConnector3">
            <a:avLst>
              <a:gd name="adj1" fmla="val 5000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/>
          <p:nvPr/>
        </p:nvCxnSpPr>
        <p:spPr bwMode="auto">
          <a:xfrm flipV="1">
            <a:off x="1691680" y="2060849"/>
            <a:ext cx="2088232" cy="576064"/>
          </a:xfrm>
          <a:prstGeom prst="bentConnector3">
            <a:avLst>
              <a:gd name="adj1" fmla="val 7007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09290" name="Rectangle 609289"/>
          <p:cNvSpPr/>
          <p:nvPr/>
        </p:nvSpPr>
        <p:spPr bwMode="auto">
          <a:xfrm>
            <a:off x="5991126" y="36097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09311" name="Straight Connector 609310"/>
          <p:cNvCxnSpPr/>
          <p:nvPr/>
        </p:nvCxnSpPr>
        <p:spPr bwMode="auto">
          <a:xfrm>
            <a:off x="3538538" y="3574256"/>
            <a:ext cx="745331" cy="2762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4700588" y="928688"/>
            <a:ext cx="350043" cy="1428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5575573" y="3330106"/>
            <a:ext cx="2308795" cy="3435264"/>
            <a:chOff x="5575573" y="3330106"/>
            <a:chExt cx="2308795" cy="3435264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573" y="3330106"/>
              <a:ext cx="2308795" cy="3435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8" name="Straight Connector 77"/>
            <p:cNvCxnSpPr/>
            <p:nvPr/>
          </p:nvCxnSpPr>
          <p:spPr bwMode="auto">
            <a:xfrm>
              <a:off x="6560344" y="3440906"/>
              <a:ext cx="269081" cy="1071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/>
          <p:cNvGrpSpPr/>
          <p:nvPr/>
        </p:nvGrpSpPr>
        <p:grpSpPr>
          <a:xfrm>
            <a:off x="6839860" y="401423"/>
            <a:ext cx="2304140" cy="3584217"/>
            <a:chOff x="6839860" y="401423"/>
            <a:chExt cx="2304140" cy="3584217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860" y="401423"/>
              <a:ext cx="2304140" cy="358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2" name="Straight Connector 81"/>
            <p:cNvCxnSpPr/>
            <p:nvPr/>
          </p:nvCxnSpPr>
          <p:spPr bwMode="auto">
            <a:xfrm>
              <a:off x="8317706" y="1028700"/>
              <a:ext cx="92869" cy="404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023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15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Interaction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8721"/>
            <a:ext cx="4467198" cy="55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1482725" y="1171575"/>
            <a:ext cx="161290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487190" y="2852936"/>
            <a:ext cx="161290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949575" y="2601987"/>
            <a:ext cx="3651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701800" y="918245"/>
            <a:ext cx="161290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1482725" y="1177925"/>
            <a:ext cx="4466" cy="16750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3095625" y="1171575"/>
            <a:ext cx="4466" cy="16750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3314700" y="924595"/>
            <a:ext cx="4466" cy="16750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701800" y="924594"/>
            <a:ext cx="0" cy="1549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1482725" y="908721"/>
            <a:ext cx="219076" cy="269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>
            <a:off x="3095624" y="918245"/>
            <a:ext cx="219076" cy="269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3095624" y="2601542"/>
            <a:ext cx="219076" cy="269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1494634" y="2635250"/>
            <a:ext cx="177151" cy="2176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3456384" cy="553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Arrow Connector 27"/>
          <p:cNvCxnSpPr/>
          <p:nvPr/>
        </p:nvCxnSpPr>
        <p:spPr bwMode="auto">
          <a:xfrm>
            <a:off x="3563888" y="1844824"/>
            <a:ext cx="1944216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5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15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Interaction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8721"/>
            <a:ext cx="4467198" cy="55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Connector 40"/>
          <p:cNvCxnSpPr/>
          <p:nvPr/>
        </p:nvCxnSpPr>
        <p:spPr bwMode="auto">
          <a:xfrm>
            <a:off x="776135" y="4641037"/>
            <a:ext cx="1124103" cy="2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776136" y="3176683"/>
            <a:ext cx="0" cy="1464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 flipH="1">
            <a:off x="1900238" y="4419695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1900238" y="3176683"/>
            <a:ext cx="0" cy="1457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776135" y="4412407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H="1">
            <a:off x="768993" y="2952980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1897858" y="2955361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976160" y="4417256"/>
            <a:ext cx="659759" cy="23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1859756" y="4419695"/>
            <a:ext cx="23869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971543" y="3286125"/>
            <a:ext cx="0" cy="11262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974002" y="2948754"/>
            <a:ext cx="0" cy="1397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3453989" cy="553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5" name="Straight Connector 54"/>
          <p:cNvCxnSpPr/>
          <p:nvPr/>
        </p:nvCxnSpPr>
        <p:spPr bwMode="auto">
          <a:xfrm>
            <a:off x="776136" y="3176683"/>
            <a:ext cx="1124103" cy="2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>
            <a:off x="977723" y="2950579"/>
            <a:ext cx="1124921" cy="69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2100263" y="2962629"/>
            <a:ext cx="0" cy="1457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Arrow Connector 64"/>
          <p:cNvCxnSpPr/>
          <p:nvPr/>
        </p:nvCxnSpPr>
        <p:spPr bwMode="auto">
          <a:xfrm>
            <a:off x="2339752" y="3793678"/>
            <a:ext cx="2952328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3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15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Interaction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8721"/>
            <a:ext cx="4467198" cy="55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 bwMode="auto">
          <a:xfrm>
            <a:off x="1537021" y="6405448"/>
            <a:ext cx="965673" cy="48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1537022" y="4941094"/>
            <a:ext cx="0" cy="1464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2500313" y="6184106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3448308" cy="553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Straight Connector 42"/>
          <p:cNvCxnSpPr/>
          <p:nvPr/>
        </p:nvCxnSpPr>
        <p:spPr bwMode="auto">
          <a:xfrm>
            <a:off x="1532556" y="4941094"/>
            <a:ext cx="965673" cy="48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2498229" y="4945971"/>
            <a:ext cx="0" cy="1464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1537021" y="6176818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1532556" y="4715620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H="1">
            <a:off x="2492624" y="4724629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1734962" y="4717371"/>
            <a:ext cx="965673" cy="48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2697957" y="4724629"/>
            <a:ext cx="0" cy="1464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1737046" y="6181667"/>
            <a:ext cx="5941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2428875" y="6181782"/>
            <a:ext cx="27146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1732581" y="5014913"/>
            <a:ext cx="0" cy="11619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1732581" y="4712464"/>
            <a:ext cx="0" cy="1571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3059832" y="5595865"/>
            <a:ext cx="2232248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44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8775"/>
            <a:ext cx="8208912" cy="557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16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 - Gas Leak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8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/>
          <a:stretch/>
        </p:blipFill>
        <p:spPr bwMode="auto">
          <a:xfrm>
            <a:off x="0" y="787400"/>
            <a:ext cx="4226032" cy="25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17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Results - Gas Leak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79998" y="2570321"/>
            <a:ext cx="5256098" cy="3877598"/>
            <a:chOff x="179998" y="2570321"/>
            <a:chExt cx="5256098" cy="3877598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98" y="4509120"/>
              <a:ext cx="3719079" cy="193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38"/>
            <a:stretch/>
          </p:blipFill>
          <p:spPr bwMode="auto">
            <a:xfrm>
              <a:off x="2614728" y="2570321"/>
              <a:ext cx="2821368" cy="193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Straight Arrow Connector 14"/>
            <p:cNvCxnSpPr/>
            <p:nvPr/>
          </p:nvCxnSpPr>
          <p:spPr bwMode="auto">
            <a:xfrm rot="5400000">
              <a:off x="742303" y="3328106"/>
              <a:ext cx="1554335" cy="807695"/>
            </a:xfrm>
            <a:prstGeom prst="bentConnector3">
              <a:avLst>
                <a:gd name="adj1" fmla="val 50000"/>
              </a:avLst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Arrow Connector 14"/>
            <p:cNvCxnSpPr>
              <a:endCxn id="36" idx="1"/>
            </p:cNvCxnSpPr>
            <p:nvPr/>
          </p:nvCxnSpPr>
          <p:spPr bwMode="auto">
            <a:xfrm rot="16200000" flipH="1">
              <a:off x="2031690" y="2994624"/>
              <a:ext cx="798250" cy="718573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 bwMode="auto">
          <a:xfrm>
            <a:off x="2790102" y="3573016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9024090" y="787400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39952" y="1058153"/>
            <a:ext cx="4274886" cy="4963135"/>
            <a:chOff x="4139952" y="1058153"/>
            <a:chExt cx="4274886" cy="4963135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04"/>
            <a:stretch/>
          </p:blipFill>
          <p:spPr bwMode="auto">
            <a:xfrm>
              <a:off x="4139952" y="4082489"/>
              <a:ext cx="2506511" cy="193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15"/>
            <a:stretch/>
          </p:blipFill>
          <p:spPr bwMode="auto">
            <a:xfrm>
              <a:off x="5652120" y="1058153"/>
              <a:ext cx="2762718" cy="193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3" name="Straight Arrow Connector 14"/>
            <p:cNvCxnSpPr>
              <a:endCxn id="53" idx="0"/>
            </p:cNvCxnSpPr>
            <p:nvPr/>
          </p:nvCxnSpPr>
          <p:spPr bwMode="auto">
            <a:xfrm>
              <a:off x="5004048" y="3353910"/>
              <a:ext cx="972108" cy="579146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4" name="Straight Arrow Connector 14"/>
            <p:cNvCxnSpPr>
              <a:endCxn id="57" idx="2"/>
            </p:cNvCxnSpPr>
            <p:nvPr/>
          </p:nvCxnSpPr>
          <p:spPr bwMode="auto">
            <a:xfrm flipV="1">
              <a:off x="5004048" y="2667069"/>
              <a:ext cx="1305578" cy="557032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 bwMode="auto">
          <a:xfrm>
            <a:off x="5796136" y="3933056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129606" y="2307029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6088182" y="5849981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9144000" y="6552000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56836" y="2780929"/>
            <a:ext cx="3418159" cy="3744415"/>
            <a:chOff x="5656836" y="2780929"/>
            <a:chExt cx="3418159" cy="3744415"/>
          </a:xfrm>
        </p:grpSpPr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555639"/>
              <a:ext cx="1477278" cy="1969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023" y="2780929"/>
              <a:ext cx="1495972" cy="1994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" name="Straight Arrow Connector 14"/>
            <p:cNvCxnSpPr>
              <a:endCxn id="62" idx="1"/>
            </p:cNvCxnSpPr>
            <p:nvPr/>
          </p:nvCxnSpPr>
          <p:spPr bwMode="auto">
            <a:xfrm rot="16200000" flipH="1">
              <a:off x="5566474" y="5508293"/>
              <a:ext cx="612070" cy="431345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Arrow Connector 14"/>
            <p:cNvCxnSpPr/>
            <p:nvPr/>
          </p:nvCxnSpPr>
          <p:spPr bwMode="auto">
            <a:xfrm flipV="1">
              <a:off x="6012160" y="4869160"/>
              <a:ext cx="1152128" cy="1148842"/>
            </a:xfrm>
            <a:prstGeom prst="bentConnector3">
              <a:avLst>
                <a:gd name="adj1" fmla="val 50000"/>
              </a:avLst>
            </a:prstGeom>
            <a:ln w="57150">
              <a:prstDash val="sysDot"/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Arrow Connector 14"/>
            <p:cNvCxnSpPr>
              <a:endCxn id="8200" idx="1"/>
            </p:cNvCxnSpPr>
            <p:nvPr/>
          </p:nvCxnSpPr>
          <p:spPr bwMode="auto">
            <a:xfrm rot="16200000" flipH="1">
              <a:off x="7044646" y="4988802"/>
              <a:ext cx="671332" cy="432047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Arrow Connector 14"/>
            <p:cNvCxnSpPr>
              <a:endCxn id="8202" idx="1"/>
            </p:cNvCxnSpPr>
            <p:nvPr/>
          </p:nvCxnSpPr>
          <p:spPr bwMode="auto">
            <a:xfrm rot="5400000" flipH="1" flipV="1">
              <a:off x="6826196" y="4116339"/>
              <a:ext cx="1090921" cy="414733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11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18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Summary &amp; Future Work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8844937" cy="5544616"/>
          </a:xfrm>
        </p:spPr>
        <p:txBody>
          <a:bodyPr/>
          <a:lstStyle/>
          <a:p>
            <a:r>
              <a:rPr lang="nb-NO" dirty="0" smtClean="0"/>
              <a:t>So what?</a:t>
            </a:r>
          </a:p>
          <a:p>
            <a:pPr lvl="1"/>
            <a:r>
              <a:rPr lang="nb-NO" dirty="0"/>
              <a:t>the proposed generic framework can help designing succesful splitting and explosion algorithms</a:t>
            </a:r>
          </a:p>
          <a:p>
            <a:pPr lvl="1"/>
            <a:r>
              <a:rPr lang="nb-NO" dirty="0"/>
              <a:t>o</a:t>
            </a:r>
            <a:r>
              <a:rPr lang="nb-NO" dirty="0" smtClean="0"/>
              <a:t>ur splitting approach is the first which can effectively subdivide </a:t>
            </a:r>
            <a:r>
              <a:rPr lang="nb-NO" dirty="0"/>
              <a:t>integral </a:t>
            </a:r>
            <a:r>
              <a:rPr lang="nb-NO" dirty="0" smtClean="0"/>
              <a:t>surfaces</a:t>
            </a:r>
          </a:p>
          <a:p>
            <a:pPr lvl="1"/>
            <a:r>
              <a:rPr lang="nb-NO" dirty="0" smtClean="0"/>
              <a:t>the complexity measure adequatly approximate the degree of self-occlusion of a surface</a:t>
            </a:r>
          </a:p>
          <a:p>
            <a:pPr lvl="1"/>
            <a:endParaRPr lang="nb-NO" dirty="0"/>
          </a:p>
          <a:p>
            <a:r>
              <a:rPr lang="nb-NO" dirty="0" smtClean="0"/>
              <a:t>And then?</a:t>
            </a:r>
          </a:p>
          <a:p>
            <a:pPr lvl="1"/>
            <a:r>
              <a:rPr lang="nb-NO" dirty="0"/>
              <a:t>extend the approach </a:t>
            </a:r>
            <a:r>
              <a:rPr lang="nb-NO" dirty="0" smtClean="0"/>
              <a:t>to path and </a:t>
            </a:r>
            <a:r>
              <a:rPr lang="nb-NO" dirty="0"/>
              <a:t>other kinds of </a:t>
            </a:r>
            <a:r>
              <a:rPr lang="nb-NO" dirty="0" smtClean="0"/>
              <a:t>surfaces (or even volumes)</a:t>
            </a:r>
          </a:p>
          <a:p>
            <a:pPr lvl="1"/>
            <a:r>
              <a:rPr lang="nb-NO" dirty="0"/>
              <a:t>improve the versatility of the visualization system</a:t>
            </a:r>
          </a:p>
          <a:p>
            <a:pPr lvl="1"/>
            <a:r>
              <a:rPr lang="nb-NO" dirty="0" smtClean="0"/>
              <a:t>boost performances via a GPU implementation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41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285382"/>
          </a:xfrm>
        </p:spPr>
        <p:txBody>
          <a:bodyPr/>
          <a:lstStyle/>
          <a:p>
            <a:pPr marL="0" indent="0" algn="ctr">
              <a:buNone/>
            </a:pPr>
            <a:endParaRPr lang="de-DE" sz="2000" dirty="0" smtClean="0"/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sz="3600" dirty="0" smtClean="0"/>
              <a:t>Thanks for your attention!</a:t>
            </a:r>
          </a:p>
          <a:p>
            <a:pPr marL="0" indent="0" algn="ctr">
              <a:buNone/>
            </a:pPr>
            <a:r>
              <a:rPr lang="de-DE" sz="3600" dirty="0" smtClean="0"/>
              <a:t>Questions?</a:t>
            </a:r>
          </a:p>
          <a:p>
            <a:pPr marL="0" indent="0" algn="ctr">
              <a:buNone/>
            </a:pPr>
            <a:endParaRPr lang="de-DE" sz="3200" dirty="0" smtClean="0"/>
          </a:p>
          <a:p>
            <a:endParaRPr lang="en-US" sz="2400" dirty="0" smtClean="0"/>
          </a:p>
          <a:p>
            <a:r>
              <a:rPr lang="en-US" sz="1600" dirty="0" smtClean="0"/>
              <a:t>Thanks to </a:t>
            </a:r>
            <a:r>
              <a:rPr lang="en-US" sz="1600" dirty="0" err="1" smtClean="0"/>
              <a:t>GexCon</a:t>
            </a:r>
            <a:r>
              <a:rPr lang="en-US" sz="1600" dirty="0" smtClean="0"/>
              <a:t> </a:t>
            </a:r>
            <a:r>
              <a:rPr lang="en-US" sz="1600" dirty="0"/>
              <a:t>AS </a:t>
            </a:r>
            <a:r>
              <a:rPr lang="en-US" sz="1600" dirty="0" smtClean="0"/>
              <a:t>and </a:t>
            </a:r>
            <a:r>
              <a:rPr lang="en-US" sz="1600" dirty="0"/>
              <a:t>AVL</a:t>
            </a:r>
            <a:r>
              <a:rPr lang="en-US" sz="1600" dirty="0" smtClean="0"/>
              <a:t> </a:t>
            </a:r>
            <a:r>
              <a:rPr lang="en-US" sz="1600" dirty="0"/>
              <a:t>providing </a:t>
            </a:r>
            <a:r>
              <a:rPr lang="en-US" sz="1600" dirty="0" smtClean="0"/>
              <a:t>the datasets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project SemSeg acknowledges the financial support of the Future and Emerging Technologies (FET) programme within the Seventh Framework Programme for </a:t>
            </a:r>
            <a:r>
              <a:rPr lang="en-US" sz="1600" dirty="0" smtClean="0"/>
              <a:t>Research    </a:t>
            </a:r>
            <a:r>
              <a:rPr lang="en-US" sz="1600" dirty="0"/>
              <a:t>of the European Commission, under FET-Open grant number </a:t>
            </a:r>
            <a:r>
              <a:rPr lang="en-US" sz="1600" dirty="0" smtClean="0"/>
              <a:t>226042.</a:t>
            </a:r>
          </a:p>
          <a:p>
            <a:pPr marL="0" indent="0">
              <a:buNone/>
              <a:tabLst>
                <a:tab pos="6372225" algn="l"/>
              </a:tabLst>
            </a:pPr>
            <a:r>
              <a:rPr lang="en-US" sz="1600" dirty="0" smtClean="0"/>
              <a:t>	</a:t>
            </a:r>
            <a:r>
              <a:rPr lang="en-US" sz="1600" u="sng" dirty="0" smtClean="0"/>
              <a:t>andrea.brambilla@uib.no</a:t>
            </a:r>
            <a:r>
              <a:rPr lang="en-US" sz="1600" dirty="0" smtClean="0"/>
              <a:t>	</a:t>
            </a:r>
            <a:r>
              <a:rPr lang="en-US" sz="1600" u="sng" dirty="0" smtClean="0"/>
              <a:t>www.ii.uib.no/vis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Rectangle 1">
            <a:hlinkClick r:id="" action="ppaction://customshow?id=0"/>
          </p:cNvPr>
          <p:cNvSpPr/>
          <p:nvPr/>
        </p:nvSpPr>
        <p:spPr bwMode="auto">
          <a:xfrm>
            <a:off x="-324544" y="-171400"/>
            <a:ext cx="9865096" cy="72008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9717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/>
    </mc:Choice>
    <mc:Fallback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Flow in a Box</a:t>
            </a:r>
            <a:endParaRPr lang="de-AT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54" y="798612"/>
            <a:ext cx="6738485" cy="57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8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ropbox\ShareWork\WSCGPresentation\Airplane_vortex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3"/>
          <a:stretch/>
        </p:blipFill>
        <p:spPr bwMode="auto">
          <a:xfrm>
            <a:off x="180000" y="809624"/>
            <a:ext cx="8784000" cy="57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 bwMode="auto">
          <a:xfrm>
            <a:off x="590551" y="2343150"/>
            <a:ext cx="3895726" cy="3905250"/>
          </a:xfrm>
          <a:custGeom>
            <a:avLst/>
            <a:gdLst>
              <a:gd name="connsiteX0" fmla="*/ 485775 w 3114675"/>
              <a:gd name="connsiteY0" fmla="*/ 9525 h 914400"/>
              <a:gd name="connsiteX1" fmla="*/ 3114675 w 3114675"/>
              <a:gd name="connsiteY1" fmla="*/ 200025 h 914400"/>
              <a:gd name="connsiteX2" fmla="*/ 895350 w 3114675"/>
              <a:gd name="connsiteY2" fmla="*/ 914400 h 914400"/>
              <a:gd name="connsiteX3" fmla="*/ 323850 w 3114675"/>
              <a:gd name="connsiteY3" fmla="*/ 123825 h 914400"/>
              <a:gd name="connsiteX4" fmla="*/ 0 w 3114675"/>
              <a:gd name="connsiteY4" fmla="*/ 0 h 914400"/>
              <a:gd name="connsiteX0" fmla="*/ 619125 w 3248025"/>
              <a:gd name="connsiteY0" fmla="*/ 9525 h 4305300"/>
              <a:gd name="connsiteX1" fmla="*/ 3248025 w 3248025"/>
              <a:gd name="connsiteY1" fmla="*/ 200025 h 4305300"/>
              <a:gd name="connsiteX2" fmla="*/ 0 w 3248025"/>
              <a:gd name="connsiteY2" fmla="*/ 4305300 h 4305300"/>
              <a:gd name="connsiteX3" fmla="*/ 457200 w 3248025"/>
              <a:gd name="connsiteY3" fmla="*/ 123825 h 4305300"/>
              <a:gd name="connsiteX4" fmla="*/ 133350 w 3248025"/>
              <a:gd name="connsiteY4" fmla="*/ 0 h 4305300"/>
              <a:gd name="connsiteX0" fmla="*/ 1419225 w 4048125"/>
              <a:gd name="connsiteY0" fmla="*/ 9525 h 4305300"/>
              <a:gd name="connsiteX1" fmla="*/ 4048125 w 4048125"/>
              <a:gd name="connsiteY1" fmla="*/ 200025 h 4305300"/>
              <a:gd name="connsiteX2" fmla="*/ 800100 w 4048125"/>
              <a:gd name="connsiteY2" fmla="*/ 4305300 h 4305300"/>
              <a:gd name="connsiteX3" fmla="*/ 0 w 4048125"/>
              <a:gd name="connsiteY3" fmla="*/ 2686050 h 4305300"/>
              <a:gd name="connsiteX4" fmla="*/ 933450 w 4048125"/>
              <a:gd name="connsiteY4" fmla="*/ 0 h 4305300"/>
              <a:gd name="connsiteX0" fmla="*/ 1419225 w 4048125"/>
              <a:gd name="connsiteY0" fmla="*/ 0 h 4295775"/>
              <a:gd name="connsiteX1" fmla="*/ 4048125 w 4048125"/>
              <a:gd name="connsiteY1" fmla="*/ 190500 h 4295775"/>
              <a:gd name="connsiteX2" fmla="*/ 800100 w 4048125"/>
              <a:gd name="connsiteY2" fmla="*/ 4295775 h 4295775"/>
              <a:gd name="connsiteX3" fmla="*/ 0 w 4048125"/>
              <a:gd name="connsiteY3" fmla="*/ 2676525 h 4295775"/>
              <a:gd name="connsiteX4" fmla="*/ 114300 w 4048125"/>
              <a:gd name="connsiteY4" fmla="*/ 1133475 h 4295775"/>
              <a:gd name="connsiteX0" fmla="*/ 1419225 w 4048125"/>
              <a:gd name="connsiteY0" fmla="*/ 0 h 4295775"/>
              <a:gd name="connsiteX1" fmla="*/ 4048125 w 4048125"/>
              <a:gd name="connsiteY1" fmla="*/ 190500 h 4295775"/>
              <a:gd name="connsiteX2" fmla="*/ 800100 w 4048125"/>
              <a:gd name="connsiteY2" fmla="*/ 4295775 h 4295775"/>
              <a:gd name="connsiteX3" fmla="*/ 0 w 4048125"/>
              <a:gd name="connsiteY3" fmla="*/ 2676525 h 4295775"/>
              <a:gd name="connsiteX4" fmla="*/ 114300 w 4048125"/>
              <a:gd name="connsiteY4" fmla="*/ 1133475 h 4295775"/>
              <a:gd name="connsiteX0" fmla="*/ 1866900 w 4495800"/>
              <a:gd name="connsiteY0" fmla="*/ 0 h 4295775"/>
              <a:gd name="connsiteX1" fmla="*/ 4495800 w 4495800"/>
              <a:gd name="connsiteY1" fmla="*/ 190500 h 4295775"/>
              <a:gd name="connsiteX2" fmla="*/ 1247775 w 4495800"/>
              <a:gd name="connsiteY2" fmla="*/ 4295775 h 4295775"/>
              <a:gd name="connsiteX3" fmla="*/ 0 w 4495800"/>
              <a:gd name="connsiteY3" fmla="*/ 3228975 h 4295775"/>
              <a:gd name="connsiteX4" fmla="*/ 561975 w 4495800"/>
              <a:gd name="connsiteY4" fmla="*/ 1133475 h 4295775"/>
              <a:gd name="connsiteX0" fmla="*/ 1866900 w 4495800"/>
              <a:gd name="connsiteY0" fmla="*/ 0 h 4295775"/>
              <a:gd name="connsiteX1" fmla="*/ 4495800 w 4495800"/>
              <a:gd name="connsiteY1" fmla="*/ 190500 h 4295775"/>
              <a:gd name="connsiteX2" fmla="*/ 1247775 w 4495800"/>
              <a:gd name="connsiteY2" fmla="*/ 4295775 h 4295775"/>
              <a:gd name="connsiteX3" fmla="*/ 0 w 4495800"/>
              <a:gd name="connsiteY3" fmla="*/ 3228975 h 4295775"/>
              <a:gd name="connsiteX4" fmla="*/ 561975 w 4495800"/>
              <a:gd name="connsiteY4" fmla="*/ 1133475 h 4295775"/>
              <a:gd name="connsiteX0" fmla="*/ 1866900 w 4495800"/>
              <a:gd name="connsiteY0" fmla="*/ 0 h 4295775"/>
              <a:gd name="connsiteX1" fmla="*/ 4495800 w 4495800"/>
              <a:gd name="connsiteY1" fmla="*/ 190500 h 4295775"/>
              <a:gd name="connsiteX2" fmla="*/ 1247775 w 4495800"/>
              <a:gd name="connsiteY2" fmla="*/ 4295775 h 4295775"/>
              <a:gd name="connsiteX3" fmla="*/ 0 w 4495800"/>
              <a:gd name="connsiteY3" fmla="*/ 3228975 h 4295775"/>
              <a:gd name="connsiteX4" fmla="*/ 561975 w 4495800"/>
              <a:gd name="connsiteY4" fmla="*/ 1133475 h 4295775"/>
              <a:gd name="connsiteX0" fmla="*/ 1866900 w 4495800"/>
              <a:gd name="connsiteY0" fmla="*/ 0 h 4867275"/>
              <a:gd name="connsiteX1" fmla="*/ 4495800 w 4495800"/>
              <a:gd name="connsiteY1" fmla="*/ 190500 h 4867275"/>
              <a:gd name="connsiteX2" fmla="*/ 238125 w 4495800"/>
              <a:gd name="connsiteY2" fmla="*/ 4867275 h 4867275"/>
              <a:gd name="connsiteX3" fmla="*/ 0 w 4495800"/>
              <a:gd name="connsiteY3" fmla="*/ 3228975 h 4867275"/>
              <a:gd name="connsiteX4" fmla="*/ 561975 w 4495800"/>
              <a:gd name="connsiteY4" fmla="*/ 1133475 h 4867275"/>
              <a:gd name="connsiteX0" fmla="*/ 1866900 w 4495800"/>
              <a:gd name="connsiteY0" fmla="*/ 0 h 4867275"/>
              <a:gd name="connsiteX1" fmla="*/ 4495800 w 4495800"/>
              <a:gd name="connsiteY1" fmla="*/ 190500 h 4867275"/>
              <a:gd name="connsiteX2" fmla="*/ 238125 w 4495800"/>
              <a:gd name="connsiteY2" fmla="*/ 4867275 h 4867275"/>
              <a:gd name="connsiteX3" fmla="*/ 0 w 4495800"/>
              <a:gd name="connsiteY3" fmla="*/ 3228975 h 4867275"/>
              <a:gd name="connsiteX4" fmla="*/ 561975 w 4495800"/>
              <a:gd name="connsiteY4" fmla="*/ 1133475 h 4867275"/>
              <a:gd name="connsiteX0" fmla="*/ 1972569 w 4601469"/>
              <a:gd name="connsiteY0" fmla="*/ 0 h 5082567"/>
              <a:gd name="connsiteX1" fmla="*/ 4601469 w 4601469"/>
              <a:gd name="connsiteY1" fmla="*/ 190500 h 5082567"/>
              <a:gd name="connsiteX2" fmla="*/ 343794 w 4601469"/>
              <a:gd name="connsiteY2" fmla="*/ 4867275 h 5082567"/>
              <a:gd name="connsiteX3" fmla="*/ 200919 w 4601469"/>
              <a:gd name="connsiteY3" fmla="*/ 4229100 h 5082567"/>
              <a:gd name="connsiteX4" fmla="*/ 105669 w 4601469"/>
              <a:gd name="connsiteY4" fmla="*/ 3228975 h 5082567"/>
              <a:gd name="connsiteX5" fmla="*/ 667644 w 4601469"/>
              <a:gd name="connsiteY5" fmla="*/ 1133475 h 5082567"/>
              <a:gd name="connsiteX0" fmla="*/ 1965174 w 4594074"/>
              <a:gd name="connsiteY0" fmla="*/ 0 h 5075496"/>
              <a:gd name="connsiteX1" fmla="*/ 4594074 w 4594074"/>
              <a:gd name="connsiteY1" fmla="*/ 190500 h 5075496"/>
              <a:gd name="connsiteX2" fmla="*/ 336399 w 4594074"/>
              <a:gd name="connsiteY2" fmla="*/ 4867275 h 5075496"/>
              <a:gd name="connsiteX3" fmla="*/ 193524 w 4594074"/>
              <a:gd name="connsiteY3" fmla="*/ 4229100 h 5075496"/>
              <a:gd name="connsiteX4" fmla="*/ 98274 w 4594074"/>
              <a:gd name="connsiteY4" fmla="*/ 3228975 h 5075496"/>
              <a:gd name="connsiteX5" fmla="*/ 660249 w 4594074"/>
              <a:gd name="connsiteY5" fmla="*/ 1133475 h 5075496"/>
              <a:gd name="connsiteX0" fmla="*/ 1881953 w 4510853"/>
              <a:gd name="connsiteY0" fmla="*/ 0 h 4870389"/>
              <a:gd name="connsiteX1" fmla="*/ 4510853 w 4510853"/>
              <a:gd name="connsiteY1" fmla="*/ 190500 h 4870389"/>
              <a:gd name="connsiteX2" fmla="*/ 253178 w 4510853"/>
              <a:gd name="connsiteY2" fmla="*/ 4867275 h 4870389"/>
              <a:gd name="connsiteX3" fmla="*/ 110303 w 4510853"/>
              <a:gd name="connsiteY3" fmla="*/ 4229100 h 4870389"/>
              <a:gd name="connsiteX4" fmla="*/ 15053 w 4510853"/>
              <a:gd name="connsiteY4" fmla="*/ 3228975 h 4870389"/>
              <a:gd name="connsiteX5" fmla="*/ 577028 w 4510853"/>
              <a:gd name="connsiteY5" fmla="*/ 1133475 h 4870389"/>
              <a:gd name="connsiteX0" fmla="*/ 1915066 w 4543966"/>
              <a:gd name="connsiteY0" fmla="*/ 0 h 5064873"/>
              <a:gd name="connsiteX1" fmla="*/ 4543966 w 4543966"/>
              <a:gd name="connsiteY1" fmla="*/ 190500 h 5064873"/>
              <a:gd name="connsiteX2" fmla="*/ 286291 w 4543966"/>
              <a:gd name="connsiteY2" fmla="*/ 4867275 h 5064873"/>
              <a:gd name="connsiteX3" fmla="*/ 333916 w 4543966"/>
              <a:gd name="connsiteY3" fmla="*/ 4133850 h 5064873"/>
              <a:gd name="connsiteX4" fmla="*/ 48166 w 4543966"/>
              <a:gd name="connsiteY4" fmla="*/ 3228975 h 5064873"/>
              <a:gd name="connsiteX5" fmla="*/ 610141 w 4543966"/>
              <a:gd name="connsiteY5" fmla="*/ 1133475 h 5064873"/>
              <a:gd name="connsiteX0" fmla="*/ 1872648 w 4501548"/>
              <a:gd name="connsiteY0" fmla="*/ 0 h 4936393"/>
              <a:gd name="connsiteX1" fmla="*/ 4501548 w 4501548"/>
              <a:gd name="connsiteY1" fmla="*/ 190500 h 4936393"/>
              <a:gd name="connsiteX2" fmla="*/ 434373 w 4501548"/>
              <a:gd name="connsiteY2" fmla="*/ 4714875 h 4936393"/>
              <a:gd name="connsiteX3" fmla="*/ 291498 w 4501548"/>
              <a:gd name="connsiteY3" fmla="*/ 4133850 h 4936393"/>
              <a:gd name="connsiteX4" fmla="*/ 5748 w 4501548"/>
              <a:gd name="connsiteY4" fmla="*/ 3228975 h 4936393"/>
              <a:gd name="connsiteX5" fmla="*/ 567723 w 4501548"/>
              <a:gd name="connsiteY5" fmla="*/ 1133475 h 4936393"/>
              <a:gd name="connsiteX0" fmla="*/ 1872648 w 2720373"/>
              <a:gd name="connsiteY0" fmla="*/ 0 h 5646602"/>
              <a:gd name="connsiteX1" fmla="*/ 2720373 w 2720373"/>
              <a:gd name="connsiteY1" fmla="*/ 4991100 h 5646602"/>
              <a:gd name="connsiteX2" fmla="*/ 434373 w 2720373"/>
              <a:gd name="connsiteY2" fmla="*/ 4714875 h 5646602"/>
              <a:gd name="connsiteX3" fmla="*/ 291498 w 2720373"/>
              <a:gd name="connsiteY3" fmla="*/ 4133850 h 5646602"/>
              <a:gd name="connsiteX4" fmla="*/ 5748 w 2720373"/>
              <a:gd name="connsiteY4" fmla="*/ 3228975 h 5646602"/>
              <a:gd name="connsiteX5" fmla="*/ 567723 w 2720373"/>
              <a:gd name="connsiteY5" fmla="*/ 1133475 h 5646602"/>
              <a:gd name="connsiteX0" fmla="*/ 1996473 w 2720373"/>
              <a:gd name="connsiteY0" fmla="*/ 0 h 4551227"/>
              <a:gd name="connsiteX1" fmla="*/ 2720373 w 2720373"/>
              <a:gd name="connsiteY1" fmla="*/ 3895725 h 4551227"/>
              <a:gd name="connsiteX2" fmla="*/ 434373 w 2720373"/>
              <a:gd name="connsiteY2" fmla="*/ 3619500 h 4551227"/>
              <a:gd name="connsiteX3" fmla="*/ 291498 w 2720373"/>
              <a:gd name="connsiteY3" fmla="*/ 3038475 h 4551227"/>
              <a:gd name="connsiteX4" fmla="*/ 5748 w 2720373"/>
              <a:gd name="connsiteY4" fmla="*/ 2133600 h 4551227"/>
              <a:gd name="connsiteX5" fmla="*/ 567723 w 2720373"/>
              <a:gd name="connsiteY5" fmla="*/ 38100 h 4551227"/>
              <a:gd name="connsiteX0" fmla="*/ 1996473 w 4053874"/>
              <a:gd name="connsiteY0" fmla="*/ 0 h 4551227"/>
              <a:gd name="connsiteX1" fmla="*/ 4053874 w 4053874"/>
              <a:gd name="connsiteY1" fmla="*/ 3943350 h 4551227"/>
              <a:gd name="connsiteX2" fmla="*/ 2720373 w 4053874"/>
              <a:gd name="connsiteY2" fmla="*/ 3895725 h 4551227"/>
              <a:gd name="connsiteX3" fmla="*/ 434373 w 4053874"/>
              <a:gd name="connsiteY3" fmla="*/ 3619500 h 4551227"/>
              <a:gd name="connsiteX4" fmla="*/ 291498 w 4053874"/>
              <a:gd name="connsiteY4" fmla="*/ 3038475 h 4551227"/>
              <a:gd name="connsiteX5" fmla="*/ 5748 w 4053874"/>
              <a:gd name="connsiteY5" fmla="*/ 2133600 h 4551227"/>
              <a:gd name="connsiteX6" fmla="*/ 567723 w 4053874"/>
              <a:gd name="connsiteY6" fmla="*/ 38100 h 4551227"/>
              <a:gd name="connsiteX0" fmla="*/ 1996473 w 4054137"/>
              <a:gd name="connsiteY0" fmla="*/ 0 h 4551227"/>
              <a:gd name="connsiteX1" fmla="*/ 2139348 w 4054137"/>
              <a:gd name="connsiteY1" fmla="*/ 1666875 h 4551227"/>
              <a:gd name="connsiteX2" fmla="*/ 4053874 w 4054137"/>
              <a:gd name="connsiteY2" fmla="*/ 3943350 h 4551227"/>
              <a:gd name="connsiteX3" fmla="*/ 2720373 w 4054137"/>
              <a:gd name="connsiteY3" fmla="*/ 3895725 h 4551227"/>
              <a:gd name="connsiteX4" fmla="*/ 434373 w 4054137"/>
              <a:gd name="connsiteY4" fmla="*/ 3619500 h 4551227"/>
              <a:gd name="connsiteX5" fmla="*/ 291498 w 4054137"/>
              <a:gd name="connsiteY5" fmla="*/ 3038475 h 4551227"/>
              <a:gd name="connsiteX6" fmla="*/ 5748 w 4054137"/>
              <a:gd name="connsiteY6" fmla="*/ 2133600 h 4551227"/>
              <a:gd name="connsiteX7" fmla="*/ 567723 w 4054137"/>
              <a:gd name="connsiteY7" fmla="*/ 38100 h 4551227"/>
              <a:gd name="connsiteX0" fmla="*/ 1996473 w 4054137"/>
              <a:gd name="connsiteY0" fmla="*/ 0 h 4551227"/>
              <a:gd name="connsiteX1" fmla="*/ 2139348 w 4054137"/>
              <a:gd name="connsiteY1" fmla="*/ 1666875 h 4551227"/>
              <a:gd name="connsiteX2" fmla="*/ 4053874 w 4054137"/>
              <a:gd name="connsiteY2" fmla="*/ 3943350 h 4551227"/>
              <a:gd name="connsiteX3" fmla="*/ 2720373 w 4054137"/>
              <a:gd name="connsiteY3" fmla="*/ 3895725 h 4551227"/>
              <a:gd name="connsiteX4" fmla="*/ 434373 w 4054137"/>
              <a:gd name="connsiteY4" fmla="*/ 3619500 h 4551227"/>
              <a:gd name="connsiteX5" fmla="*/ 291498 w 4054137"/>
              <a:gd name="connsiteY5" fmla="*/ 3038475 h 4551227"/>
              <a:gd name="connsiteX6" fmla="*/ 5748 w 4054137"/>
              <a:gd name="connsiteY6" fmla="*/ 2133600 h 4551227"/>
              <a:gd name="connsiteX7" fmla="*/ 567723 w 4054137"/>
              <a:gd name="connsiteY7" fmla="*/ 38100 h 4551227"/>
              <a:gd name="connsiteX0" fmla="*/ 1920273 w 4054137"/>
              <a:gd name="connsiteY0" fmla="*/ 0 h 4532177"/>
              <a:gd name="connsiteX1" fmla="*/ 2139348 w 4054137"/>
              <a:gd name="connsiteY1" fmla="*/ 1647825 h 4532177"/>
              <a:gd name="connsiteX2" fmla="*/ 4053874 w 4054137"/>
              <a:gd name="connsiteY2" fmla="*/ 3924300 h 4532177"/>
              <a:gd name="connsiteX3" fmla="*/ 2720373 w 4054137"/>
              <a:gd name="connsiteY3" fmla="*/ 3876675 h 4532177"/>
              <a:gd name="connsiteX4" fmla="*/ 434373 w 4054137"/>
              <a:gd name="connsiteY4" fmla="*/ 3600450 h 4532177"/>
              <a:gd name="connsiteX5" fmla="*/ 291498 w 4054137"/>
              <a:gd name="connsiteY5" fmla="*/ 3019425 h 4532177"/>
              <a:gd name="connsiteX6" fmla="*/ 5748 w 4054137"/>
              <a:gd name="connsiteY6" fmla="*/ 2114550 h 4532177"/>
              <a:gd name="connsiteX7" fmla="*/ 567723 w 4054137"/>
              <a:gd name="connsiteY7" fmla="*/ 19050 h 4532177"/>
              <a:gd name="connsiteX0" fmla="*/ 1920273 w 4054137"/>
              <a:gd name="connsiteY0" fmla="*/ 0 h 4532177"/>
              <a:gd name="connsiteX1" fmla="*/ 2139348 w 4054137"/>
              <a:gd name="connsiteY1" fmla="*/ 1647825 h 4532177"/>
              <a:gd name="connsiteX2" fmla="*/ 4053874 w 4054137"/>
              <a:gd name="connsiteY2" fmla="*/ 3924300 h 4532177"/>
              <a:gd name="connsiteX3" fmla="*/ 2720373 w 4054137"/>
              <a:gd name="connsiteY3" fmla="*/ 3876675 h 4532177"/>
              <a:gd name="connsiteX4" fmla="*/ 434373 w 4054137"/>
              <a:gd name="connsiteY4" fmla="*/ 3600450 h 4532177"/>
              <a:gd name="connsiteX5" fmla="*/ 291498 w 4054137"/>
              <a:gd name="connsiteY5" fmla="*/ 3019425 h 4532177"/>
              <a:gd name="connsiteX6" fmla="*/ 5748 w 4054137"/>
              <a:gd name="connsiteY6" fmla="*/ 2114550 h 4532177"/>
              <a:gd name="connsiteX7" fmla="*/ 567723 w 4054137"/>
              <a:gd name="connsiteY7" fmla="*/ 19050 h 4532177"/>
              <a:gd name="connsiteX0" fmla="*/ 1986948 w 4054137"/>
              <a:gd name="connsiteY0" fmla="*/ 57150 h 4513127"/>
              <a:gd name="connsiteX1" fmla="*/ 2139348 w 4054137"/>
              <a:gd name="connsiteY1" fmla="*/ 1628775 h 4513127"/>
              <a:gd name="connsiteX2" fmla="*/ 4053874 w 4054137"/>
              <a:gd name="connsiteY2" fmla="*/ 3905250 h 4513127"/>
              <a:gd name="connsiteX3" fmla="*/ 2720373 w 4054137"/>
              <a:gd name="connsiteY3" fmla="*/ 3857625 h 4513127"/>
              <a:gd name="connsiteX4" fmla="*/ 434373 w 4054137"/>
              <a:gd name="connsiteY4" fmla="*/ 3581400 h 4513127"/>
              <a:gd name="connsiteX5" fmla="*/ 291498 w 4054137"/>
              <a:gd name="connsiteY5" fmla="*/ 3000375 h 4513127"/>
              <a:gd name="connsiteX6" fmla="*/ 5748 w 4054137"/>
              <a:gd name="connsiteY6" fmla="*/ 2095500 h 4513127"/>
              <a:gd name="connsiteX7" fmla="*/ 567723 w 4054137"/>
              <a:gd name="connsiteY7" fmla="*/ 0 h 4513127"/>
              <a:gd name="connsiteX0" fmla="*/ 1986948 w 4053874"/>
              <a:gd name="connsiteY0" fmla="*/ 57150 h 4513127"/>
              <a:gd name="connsiteX1" fmla="*/ 2139348 w 4053874"/>
              <a:gd name="connsiteY1" fmla="*/ 1628775 h 4513127"/>
              <a:gd name="connsiteX2" fmla="*/ 4053874 w 4053874"/>
              <a:gd name="connsiteY2" fmla="*/ 3905250 h 4513127"/>
              <a:gd name="connsiteX3" fmla="*/ 2720373 w 4053874"/>
              <a:gd name="connsiteY3" fmla="*/ 3857625 h 4513127"/>
              <a:gd name="connsiteX4" fmla="*/ 434373 w 4053874"/>
              <a:gd name="connsiteY4" fmla="*/ 3581400 h 4513127"/>
              <a:gd name="connsiteX5" fmla="*/ 291498 w 4053874"/>
              <a:gd name="connsiteY5" fmla="*/ 3000375 h 4513127"/>
              <a:gd name="connsiteX6" fmla="*/ 5748 w 4053874"/>
              <a:gd name="connsiteY6" fmla="*/ 2095500 h 4513127"/>
              <a:gd name="connsiteX7" fmla="*/ 567723 w 4053874"/>
              <a:gd name="connsiteY7" fmla="*/ 0 h 4513127"/>
              <a:gd name="connsiteX0" fmla="*/ 1986948 w 4053874"/>
              <a:gd name="connsiteY0" fmla="*/ 57150 h 4513127"/>
              <a:gd name="connsiteX1" fmla="*/ 2091723 w 4053874"/>
              <a:gd name="connsiteY1" fmla="*/ 1695450 h 4513127"/>
              <a:gd name="connsiteX2" fmla="*/ 4053874 w 4053874"/>
              <a:gd name="connsiteY2" fmla="*/ 3905250 h 4513127"/>
              <a:gd name="connsiteX3" fmla="*/ 2720373 w 4053874"/>
              <a:gd name="connsiteY3" fmla="*/ 3857625 h 4513127"/>
              <a:gd name="connsiteX4" fmla="*/ 434373 w 4053874"/>
              <a:gd name="connsiteY4" fmla="*/ 3581400 h 4513127"/>
              <a:gd name="connsiteX5" fmla="*/ 291498 w 4053874"/>
              <a:gd name="connsiteY5" fmla="*/ 3000375 h 4513127"/>
              <a:gd name="connsiteX6" fmla="*/ 5748 w 4053874"/>
              <a:gd name="connsiteY6" fmla="*/ 2095500 h 4513127"/>
              <a:gd name="connsiteX7" fmla="*/ 567723 w 4053874"/>
              <a:gd name="connsiteY7" fmla="*/ 0 h 4513127"/>
              <a:gd name="connsiteX0" fmla="*/ 1986948 w 4053874"/>
              <a:gd name="connsiteY0" fmla="*/ 57150 h 4513127"/>
              <a:gd name="connsiteX1" fmla="*/ 2091723 w 4053874"/>
              <a:gd name="connsiteY1" fmla="*/ 1695450 h 4513127"/>
              <a:gd name="connsiteX2" fmla="*/ 4053874 w 4053874"/>
              <a:gd name="connsiteY2" fmla="*/ 3905250 h 4513127"/>
              <a:gd name="connsiteX3" fmla="*/ 2720373 w 4053874"/>
              <a:gd name="connsiteY3" fmla="*/ 3857625 h 4513127"/>
              <a:gd name="connsiteX4" fmla="*/ 434373 w 4053874"/>
              <a:gd name="connsiteY4" fmla="*/ 3581400 h 4513127"/>
              <a:gd name="connsiteX5" fmla="*/ 291498 w 4053874"/>
              <a:gd name="connsiteY5" fmla="*/ 3000375 h 4513127"/>
              <a:gd name="connsiteX6" fmla="*/ 5748 w 4053874"/>
              <a:gd name="connsiteY6" fmla="*/ 2095500 h 4513127"/>
              <a:gd name="connsiteX7" fmla="*/ 567723 w 4053874"/>
              <a:gd name="connsiteY7" fmla="*/ 0 h 4513127"/>
              <a:gd name="connsiteX0" fmla="*/ 1986948 w 4053874"/>
              <a:gd name="connsiteY0" fmla="*/ 57150 h 4513127"/>
              <a:gd name="connsiteX1" fmla="*/ 2129823 w 4053874"/>
              <a:gd name="connsiteY1" fmla="*/ 1685925 h 4513127"/>
              <a:gd name="connsiteX2" fmla="*/ 4053874 w 4053874"/>
              <a:gd name="connsiteY2" fmla="*/ 3905250 h 4513127"/>
              <a:gd name="connsiteX3" fmla="*/ 2720373 w 4053874"/>
              <a:gd name="connsiteY3" fmla="*/ 3857625 h 4513127"/>
              <a:gd name="connsiteX4" fmla="*/ 434373 w 4053874"/>
              <a:gd name="connsiteY4" fmla="*/ 3581400 h 4513127"/>
              <a:gd name="connsiteX5" fmla="*/ 291498 w 4053874"/>
              <a:gd name="connsiteY5" fmla="*/ 3000375 h 4513127"/>
              <a:gd name="connsiteX6" fmla="*/ 5748 w 4053874"/>
              <a:gd name="connsiteY6" fmla="*/ 2095500 h 4513127"/>
              <a:gd name="connsiteX7" fmla="*/ 567723 w 4053874"/>
              <a:gd name="connsiteY7" fmla="*/ 0 h 4513127"/>
              <a:gd name="connsiteX0" fmla="*/ 1986948 w 4053874"/>
              <a:gd name="connsiteY0" fmla="*/ 57150 h 4513127"/>
              <a:gd name="connsiteX1" fmla="*/ 2129823 w 4053874"/>
              <a:gd name="connsiteY1" fmla="*/ 1685925 h 4513127"/>
              <a:gd name="connsiteX2" fmla="*/ 4053874 w 4053874"/>
              <a:gd name="connsiteY2" fmla="*/ 3905250 h 4513127"/>
              <a:gd name="connsiteX3" fmla="*/ 2720373 w 4053874"/>
              <a:gd name="connsiteY3" fmla="*/ 3857625 h 4513127"/>
              <a:gd name="connsiteX4" fmla="*/ 434373 w 4053874"/>
              <a:gd name="connsiteY4" fmla="*/ 3581400 h 4513127"/>
              <a:gd name="connsiteX5" fmla="*/ 291498 w 4053874"/>
              <a:gd name="connsiteY5" fmla="*/ 3000375 h 4513127"/>
              <a:gd name="connsiteX6" fmla="*/ 5748 w 4053874"/>
              <a:gd name="connsiteY6" fmla="*/ 2095500 h 4513127"/>
              <a:gd name="connsiteX7" fmla="*/ 567723 w 4053874"/>
              <a:gd name="connsiteY7" fmla="*/ 0 h 4513127"/>
              <a:gd name="connsiteX0" fmla="*/ 1986948 w 4053874"/>
              <a:gd name="connsiteY0" fmla="*/ 57150 h 4553011"/>
              <a:gd name="connsiteX1" fmla="*/ 2129823 w 4053874"/>
              <a:gd name="connsiteY1" fmla="*/ 1685925 h 4553011"/>
              <a:gd name="connsiteX2" fmla="*/ 4053874 w 4053874"/>
              <a:gd name="connsiteY2" fmla="*/ 3905250 h 4553011"/>
              <a:gd name="connsiteX3" fmla="*/ 2720373 w 4053874"/>
              <a:gd name="connsiteY3" fmla="*/ 3857625 h 4553011"/>
              <a:gd name="connsiteX4" fmla="*/ 434373 w 4053874"/>
              <a:gd name="connsiteY4" fmla="*/ 3581400 h 4553011"/>
              <a:gd name="connsiteX5" fmla="*/ 291498 w 4053874"/>
              <a:gd name="connsiteY5" fmla="*/ 3000375 h 4553011"/>
              <a:gd name="connsiteX6" fmla="*/ 5748 w 4053874"/>
              <a:gd name="connsiteY6" fmla="*/ 2095500 h 4553011"/>
              <a:gd name="connsiteX7" fmla="*/ 567723 w 4053874"/>
              <a:gd name="connsiteY7" fmla="*/ 0 h 4553011"/>
              <a:gd name="connsiteX0" fmla="*/ 1986948 w 4053874"/>
              <a:gd name="connsiteY0" fmla="*/ 57150 h 4487252"/>
              <a:gd name="connsiteX1" fmla="*/ 2129823 w 4053874"/>
              <a:gd name="connsiteY1" fmla="*/ 1685925 h 4487252"/>
              <a:gd name="connsiteX2" fmla="*/ 4053874 w 4053874"/>
              <a:gd name="connsiteY2" fmla="*/ 3905250 h 4487252"/>
              <a:gd name="connsiteX3" fmla="*/ 2720373 w 4053874"/>
              <a:gd name="connsiteY3" fmla="*/ 3857625 h 4487252"/>
              <a:gd name="connsiteX4" fmla="*/ 434373 w 4053874"/>
              <a:gd name="connsiteY4" fmla="*/ 3581400 h 4487252"/>
              <a:gd name="connsiteX5" fmla="*/ 291498 w 4053874"/>
              <a:gd name="connsiteY5" fmla="*/ 3000375 h 4487252"/>
              <a:gd name="connsiteX6" fmla="*/ 5748 w 4053874"/>
              <a:gd name="connsiteY6" fmla="*/ 2095500 h 4487252"/>
              <a:gd name="connsiteX7" fmla="*/ 567723 w 4053874"/>
              <a:gd name="connsiteY7" fmla="*/ 0 h 4487252"/>
              <a:gd name="connsiteX0" fmla="*/ 1986948 w 4053874"/>
              <a:gd name="connsiteY0" fmla="*/ 57150 h 3905250"/>
              <a:gd name="connsiteX1" fmla="*/ 2129823 w 4053874"/>
              <a:gd name="connsiteY1" fmla="*/ 1685925 h 3905250"/>
              <a:gd name="connsiteX2" fmla="*/ 4053874 w 4053874"/>
              <a:gd name="connsiteY2" fmla="*/ 3905250 h 3905250"/>
              <a:gd name="connsiteX3" fmla="*/ 2720373 w 4053874"/>
              <a:gd name="connsiteY3" fmla="*/ 3857625 h 3905250"/>
              <a:gd name="connsiteX4" fmla="*/ 434373 w 4053874"/>
              <a:gd name="connsiteY4" fmla="*/ 3581400 h 3905250"/>
              <a:gd name="connsiteX5" fmla="*/ 291498 w 4053874"/>
              <a:gd name="connsiteY5" fmla="*/ 3000375 h 3905250"/>
              <a:gd name="connsiteX6" fmla="*/ 5748 w 4053874"/>
              <a:gd name="connsiteY6" fmla="*/ 2095500 h 3905250"/>
              <a:gd name="connsiteX7" fmla="*/ 567723 w 4053874"/>
              <a:gd name="connsiteY7" fmla="*/ 0 h 3905250"/>
              <a:gd name="connsiteX0" fmla="*/ 1986948 w 4053874"/>
              <a:gd name="connsiteY0" fmla="*/ 57150 h 3905250"/>
              <a:gd name="connsiteX1" fmla="*/ 2129823 w 4053874"/>
              <a:gd name="connsiteY1" fmla="*/ 1685925 h 3905250"/>
              <a:gd name="connsiteX2" fmla="*/ 4053874 w 4053874"/>
              <a:gd name="connsiteY2" fmla="*/ 3905250 h 3905250"/>
              <a:gd name="connsiteX3" fmla="*/ 2720373 w 4053874"/>
              <a:gd name="connsiteY3" fmla="*/ 3857625 h 3905250"/>
              <a:gd name="connsiteX4" fmla="*/ 320073 w 4053874"/>
              <a:gd name="connsiteY4" fmla="*/ 3657600 h 3905250"/>
              <a:gd name="connsiteX5" fmla="*/ 434373 w 4053874"/>
              <a:gd name="connsiteY5" fmla="*/ 3581400 h 3905250"/>
              <a:gd name="connsiteX6" fmla="*/ 291498 w 4053874"/>
              <a:gd name="connsiteY6" fmla="*/ 3000375 h 3905250"/>
              <a:gd name="connsiteX7" fmla="*/ 5748 w 4053874"/>
              <a:gd name="connsiteY7" fmla="*/ 2095500 h 3905250"/>
              <a:gd name="connsiteX8" fmla="*/ 567723 w 4053874"/>
              <a:gd name="connsiteY8" fmla="*/ 0 h 3905250"/>
              <a:gd name="connsiteX0" fmla="*/ 1986948 w 4053874"/>
              <a:gd name="connsiteY0" fmla="*/ 57150 h 3905250"/>
              <a:gd name="connsiteX1" fmla="*/ 2129823 w 4053874"/>
              <a:gd name="connsiteY1" fmla="*/ 1685925 h 3905250"/>
              <a:gd name="connsiteX2" fmla="*/ 4053874 w 4053874"/>
              <a:gd name="connsiteY2" fmla="*/ 3905250 h 3905250"/>
              <a:gd name="connsiteX3" fmla="*/ 2720373 w 4053874"/>
              <a:gd name="connsiteY3" fmla="*/ 3857625 h 3905250"/>
              <a:gd name="connsiteX4" fmla="*/ 434373 w 4053874"/>
              <a:gd name="connsiteY4" fmla="*/ 3581400 h 3905250"/>
              <a:gd name="connsiteX5" fmla="*/ 291498 w 4053874"/>
              <a:gd name="connsiteY5" fmla="*/ 3000375 h 3905250"/>
              <a:gd name="connsiteX6" fmla="*/ 5748 w 4053874"/>
              <a:gd name="connsiteY6" fmla="*/ 2095500 h 3905250"/>
              <a:gd name="connsiteX7" fmla="*/ 567723 w 4053874"/>
              <a:gd name="connsiteY7" fmla="*/ 0 h 3905250"/>
              <a:gd name="connsiteX0" fmla="*/ 1986559 w 4053485"/>
              <a:gd name="connsiteY0" fmla="*/ 57150 h 3905250"/>
              <a:gd name="connsiteX1" fmla="*/ 2129434 w 4053485"/>
              <a:gd name="connsiteY1" fmla="*/ 1685925 h 3905250"/>
              <a:gd name="connsiteX2" fmla="*/ 4053485 w 4053485"/>
              <a:gd name="connsiteY2" fmla="*/ 3905250 h 3905250"/>
              <a:gd name="connsiteX3" fmla="*/ 2719984 w 4053485"/>
              <a:gd name="connsiteY3" fmla="*/ 3857625 h 3905250"/>
              <a:gd name="connsiteX4" fmla="*/ 300634 w 4053485"/>
              <a:gd name="connsiteY4" fmla="*/ 3705225 h 3905250"/>
              <a:gd name="connsiteX5" fmla="*/ 291109 w 4053485"/>
              <a:gd name="connsiteY5" fmla="*/ 3000375 h 3905250"/>
              <a:gd name="connsiteX6" fmla="*/ 5359 w 4053485"/>
              <a:gd name="connsiteY6" fmla="*/ 2095500 h 3905250"/>
              <a:gd name="connsiteX7" fmla="*/ 567334 w 4053485"/>
              <a:gd name="connsiteY7" fmla="*/ 0 h 3905250"/>
              <a:gd name="connsiteX0" fmla="*/ 1986723 w 4053649"/>
              <a:gd name="connsiteY0" fmla="*/ 57150 h 3905250"/>
              <a:gd name="connsiteX1" fmla="*/ 2129598 w 4053649"/>
              <a:gd name="connsiteY1" fmla="*/ 1685925 h 3905250"/>
              <a:gd name="connsiteX2" fmla="*/ 4053649 w 4053649"/>
              <a:gd name="connsiteY2" fmla="*/ 3905250 h 3905250"/>
              <a:gd name="connsiteX3" fmla="*/ 2720148 w 4053649"/>
              <a:gd name="connsiteY3" fmla="*/ 3857625 h 3905250"/>
              <a:gd name="connsiteX4" fmla="*/ 300798 w 4053649"/>
              <a:gd name="connsiteY4" fmla="*/ 3705225 h 3905250"/>
              <a:gd name="connsiteX5" fmla="*/ 281748 w 4053649"/>
              <a:gd name="connsiteY5" fmla="*/ 2971800 h 3905250"/>
              <a:gd name="connsiteX6" fmla="*/ 5523 w 4053649"/>
              <a:gd name="connsiteY6" fmla="*/ 2095500 h 3905250"/>
              <a:gd name="connsiteX7" fmla="*/ 567498 w 4053649"/>
              <a:gd name="connsiteY7" fmla="*/ 0 h 3905250"/>
              <a:gd name="connsiteX0" fmla="*/ 1838200 w 3905126"/>
              <a:gd name="connsiteY0" fmla="*/ 57150 h 3905250"/>
              <a:gd name="connsiteX1" fmla="*/ 1981075 w 3905126"/>
              <a:gd name="connsiteY1" fmla="*/ 1685925 h 3905250"/>
              <a:gd name="connsiteX2" fmla="*/ 3905126 w 3905126"/>
              <a:gd name="connsiteY2" fmla="*/ 3905250 h 3905250"/>
              <a:gd name="connsiteX3" fmla="*/ 2571625 w 3905126"/>
              <a:gd name="connsiteY3" fmla="*/ 3857625 h 3905250"/>
              <a:gd name="connsiteX4" fmla="*/ 152275 w 3905126"/>
              <a:gd name="connsiteY4" fmla="*/ 3705225 h 3905250"/>
              <a:gd name="connsiteX5" fmla="*/ 133225 w 3905126"/>
              <a:gd name="connsiteY5" fmla="*/ 2971800 h 3905250"/>
              <a:gd name="connsiteX6" fmla="*/ 9400 w 3905126"/>
              <a:gd name="connsiteY6" fmla="*/ 1943100 h 3905250"/>
              <a:gd name="connsiteX7" fmla="*/ 418975 w 39051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  <a:gd name="connsiteX0" fmla="*/ 1828800 w 3895726"/>
              <a:gd name="connsiteY0" fmla="*/ 57150 h 3905250"/>
              <a:gd name="connsiteX1" fmla="*/ 1971675 w 3895726"/>
              <a:gd name="connsiteY1" fmla="*/ 1685925 h 3905250"/>
              <a:gd name="connsiteX2" fmla="*/ 3895726 w 3895726"/>
              <a:gd name="connsiteY2" fmla="*/ 3905250 h 3905250"/>
              <a:gd name="connsiteX3" fmla="*/ 2562225 w 3895726"/>
              <a:gd name="connsiteY3" fmla="*/ 3857625 h 3905250"/>
              <a:gd name="connsiteX4" fmla="*/ 142875 w 3895726"/>
              <a:gd name="connsiteY4" fmla="*/ 3705225 h 3905250"/>
              <a:gd name="connsiteX5" fmla="*/ 123825 w 3895726"/>
              <a:gd name="connsiteY5" fmla="*/ 2971800 h 3905250"/>
              <a:gd name="connsiteX6" fmla="*/ 0 w 3895726"/>
              <a:gd name="connsiteY6" fmla="*/ 1943100 h 3905250"/>
              <a:gd name="connsiteX7" fmla="*/ 409575 w 3895726"/>
              <a:gd name="connsiteY7" fmla="*/ 0 h 390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5726" h="3905250">
                <a:moveTo>
                  <a:pt x="1828800" y="57150"/>
                </a:moveTo>
                <a:cubicBezTo>
                  <a:pt x="1830387" y="414337"/>
                  <a:pt x="1800225" y="923925"/>
                  <a:pt x="1971675" y="1685925"/>
                </a:cubicBezTo>
                <a:cubicBezTo>
                  <a:pt x="2143125" y="2447925"/>
                  <a:pt x="2090738" y="3079750"/>
                  <a:pt x="3895726" y="3905250"/>
                </a:cubicBezTo>
                <a:cubicBezTo>
                  <a:pt x="3089276" y="3689350"/>
                  <a:pt x="2863850" y="3492500"/>
                  <a:pt x="2562225" y="3857625"/>
                </a:cubicBezTo>
                <a:cubicBezTo>
                  <a:pt x="1527175" y="2692400"/>
                  <a:pt x="1301750" y="2470150"/>
                  <a:pt x="142875" y="3705225"/>
                </a:cubicBezTo>
                <a:cubicBezTo>
                  <a:pt x="195263" y="3371850"/>
                  <a:pt x="500062" y="3170237"/>
                  <a:pt x="123825" y="2971800"/>
                </a:cubicBezTo>
                <a:cubicBezTo>
                  <a:pt x="204788" y="2554288"/>
                  <a:pt x="476250" y="2173287"/>
                  <a:pt x="0" y="1943100"/>
                </a:cubicBezTo>
                <a:cubicBezTo>
                  <a:pt x="381000" y="1657350"/>
                  <a:pt x="609600" y="733425"/>
                  <a:pt x="409575" y="0"/>
                </a:cubicBezTo>
              </a:path>
            </a:pathLst>
          </a:custGeom>
          <a:solidFill>
            <a:srgbClr val="F0F600">
              <a:alpha val="47843"/>
            </a:srgbClr>
          </a:solidFill>
          <a:ln w="9525" cap="flat" cmpd="sng" algn="ctr">
            <a:solidFill>
              <a:srgbClr val="F0F6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Integral Structures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 bwMode="auto">
          <a:xfrm>
            <a:off x="308288" y="2330915"/>
            <a:ext cx="742537" cy="2211866"/>
          </a:xfrm>
          <a:custGeom>
            <a:avLst/>
            <a:gdLst>
              <a:gd name="connsiteX0" fmla="*/ 697424 w 697424"/>
              <a:gd name="connsiteY0" fmla="*/ 0 h 1495586"/>
              <a:gd name="connsiteX1" fmla="*/ 410705 w 697424"/>
              <a:gd name="connsiteY1" fmla="*/ 1007390 h 1495586"/>
              <a:gd name="connsiteX2" fmla="*/ 0 w 697424"/>
              <a:gd name="connsiteY2" fmla="*/ 1495586 h 1495586"/>
              <a:gd name="connsiteX0" fmla="*/ 720284 w 720284"/>
              <a:gd name="connsiteY0" fmla="*/ 0 h 2211866"/>
              <a:gd name="connsiteX1" fmla="*/ 433565 w 720284"/>
              <a:gd name="connsiteY1" fmla="*/ 1007390 h 2211866"/>
              <a:gd name="connsiteX2" fmla="*/ 0 w 720284"/>
              <a:gd name="connsiteY2" fmla="*/ 2211866 h 2211866"/>
              <a:gd name="connsiteX0" fmla="*/ 720284 w 720284"/>
              <a:gd name="connsiteY0" fmla="*/ 0 h 2211866"/>
              <a:gd name="connsiteX1" fmla="*/ 624065 w 720284"/>
              <a:gd name="connsiteY1" fmla="*/ 1380770 h 2211866"/>
              <a:gd name="connsiteX2" fmla="*/ 0 w 720284"/>
              <a:gd name="connsiteY2" fmla="*/ 2211866 h 2211866"/>
              <a:gd name="connsiteX0" fmla="*/ 720284 w 724926"/>
              <a:gd name="connsiteY0" fmla="*/ 0 h 2211866"/>
              <a:gd name="connsiteX1" fmla="*/ 624065 w 724926"/>
              <a:gd name="connsiteY1" fmla="*/ 1380770 h 2211866"/>
              <a:gd name="connsiteX2" fmla="*/ 0 w 724926"/>
              <a:gd name="connsiteY2" fmla="*/ 2211866 h 2211866"/>
              <a:gd name="connsiteX0" fmla="*/ 720284 w 759827"/>
              <a:gd name="connsiteY0" fmla="*/ 0 h 2211866"/>
              <a:gd name="connsiteX1" fmla="*/ 624065 w 759827"/>
              <a:gd name="connsiteY1" fmla="*/ 1380770 h 2211866"/>
              <a:gd name="connsiteX2" fmla="*/ 0 w 759827"/>
              <a:gd name="connsiteY2" fmla="*/ 2211866 h 2211866"/>
              <a:gd name="connsiteX0" fmla="*/ 720284 w 742537"/>
              <a:gd name="connsiteY0" fmla="*/ 0 h 2211866"/>
              <a:gd name="connsiteX1" fmla="*/ 624065 w 742537"/>
              <a:gd name="connsiteY1" fmla="*/ 1380770 h 2211866"/>
              <a:gd name="connsiteX2" fmla="*/ 0 w 742537"/>
              <a:gd name="connsiteY2" fmla="*/ 2211866 h 221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537" h="2211866">
                <a:moveTo>
                  <a:pt x="720284" y="0"/>
                </a:moveTo>
                <a:cubicBezTo>
                  <a:pt x="726483" y="371443"/>
                  <a:pt x="805072" y="844486"/>
                  <a:pt x="624065" y="1380770"/>
                </a:cubicBezTo>
                <a:cubicBezTo>
                  <a:pt x="443058" y="1917054"/>
                  <a:pt x="147234" y="2092400"/>
                  <a:pt x="0" y="2211866"/>
                </a:cubicBezTo>
              </a:path>
            </a:pathLst>
          </a:cu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87608" y="2346109"/>
            <a:ext cx="1080757" cy="3324386"/>
          </a:xfrm>
          <a:custGeom>
            <a:avLst/>
            <a:gdLst>
              <a:gd name="connsiteX0" fmla="*/ 697424 w 697424"/>
              <a:gd name="connsiteY0" fmla="*/ 0 h 1495586"/>
              <a:gd name="connsiteX1" fmla="*/ 410705 w 697424"/>
              <a:gd name="connsiteY1" fmla="*/ 1007390 h 1495586"/>
              <a:gd name="connsiteX2" fmla="*/ 0 w 697424"/>
              <a:gd name="connsiteY2" fmla="*/ 1495586 h 1495586"/>
              <a:gd name="connsiteX0" fmla="*/ 1017464 w 1017464"/>
              <a:gd name="connsiteY0" fmla="*/ 0 h 3431066"/>
              <a:gd name="connsiteX1" fmla="*/ 730745 w 1017464"/>
              <a:gd name="connsiteY1" fmla="*/ 1007390 h 3431066"/>
              <a:gd name="connsiteX2" fmla="*/ 0 w 1017464"/>
              <a:gd name="connsiteY2" fmla="*/ 3431066 h 3431066"/>
              <a:gd name="connsiteX0" fmla="*/ 1017464 w 1017464"/>
              <a:gd name="connsiteY0" fmla="*/ 0 h 3431066"/>
              <a:gd name="connsiteX1" fmla="*/ 791705 w 1017464"/>
              <a:gd name="connsiteY1" fmla="*/ 2196110 h 3431066"/>
              <a:gd name="connsiteX2" fmla="*/ 0 w 1017464"/>
              <a:gd name="connsiteY2" fmla="*/ 3431066 h 3431066"/>
              <a:gd name="connsiteX0" fmla="*/ 1017464 w 1033288"/>
              <a:gd name="connsiteY0" fmla="*/ 0 h 3431066"/>
              <a:gd name="connsiteX1" fmla="*/ 791705 w 1033288"/>
              <a:gd name="connsiteY1" fmla="*/ 2196110 h 3431066"/>
              <a:gd name="connsiteX2" fmla="*/ 0 w 1033288"/>
              <a:gd name="connsiteY2" fmla="*/ 3431066 h 3431066"/>
              <a:gd name="connsiteX0" fmla="*/ 1032704 w 1048735"/>
              <a:gd name="connsiteY0" fmla="*/ 0 h 3324386"/>
              <a:gd name="connsiteX1" fmla="*/ 806945 w 1048735"/>
              <a:gd name="connsiteY1" fmla="*/ 2196110 h 3324386"/>
              <a:gd name="connsiteX2" fmla="*/ 0 w 1048735"/>
              <a:gd name="connsiteY2" fmla="*/ 3324386 h 3324386"/>
              <a:gd name="connsiteX0" fmla="*/ 1032704 w 1046397"/>
              <a:gd name="connsiteY0" fmla="*/ 0 h 3324386"/>
              <a:gd name="connsiteX1" fmla="*/ 776465 w 1046397"/>
              <a:gd name="connsiteY1" fmla="*/ 2158010 h 3324386"/>
              <a:gd name="connsiteX2" fmla="*/ 0 w 1046397"/>
              <a:gd name="connsiteY2" fmla="*/ 3324386 h 3324386"/>
              <a:gd name="connsiteX0" fmla="*/ 1032704 w 1057017"/>
              <a:gd name="connsiteY0" fmla="*/ 0 h 3324386"/>
              <a:gd name="connsiteX1" fmla="*/ 776465 w 1057017"/>
              <a:gd name="connsiteY1" fmla="*/ 2158010 h 3324386"/>
              <a:gd name="connsiteX2" fmla="*/ 0 w 1057017"/>
              <a:gd name="connsiteY2" fmla="*/ 3324386 h 3324386"/>
              <a:gd name="connsiteX0" fmla="*/ 1032704 w 1080757"/>
              <a:gd name="connsiteY0" fmla="*/ 0 h 3324386"/>
              <a:gd name="connsiteX1" fmla="*/ 867905 w 1080757"/>
              <a:gd name="connsiteY1" fmla="*/ 2173250 h 3324386"/>
              <a:gd name="connsiteX2" fmla="*/ 0 w 1080757"/>
              <a:gd name="connsiteY2" fmla="*/ 3324386 h 3324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757" h="3324386">
                <a:moveTo>
                  <a:pt x="1032704" y="0"/>
                </a:moveTo>
                <a:cubicBezTo>
                  <a:pt x="1092243" y="485743"/>
                  <a:pt x="1146702" y="1367726"/>
                  <a:pt x="867905" y="2173250"/>
                </a:cubicBezTo>
                <a:cubicBezTo>
                  <a:pt x="589108" y="2978774"/>
                  <a:pt x="147234" y="3204920"/>
                  <a:pt x="0" y="3324386"/>
                </a:cubicBezTo>
              </a:path>
            </a:pathLst>
          </a:cu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316280" y="2365462"/>
            <a:ext cx="1365856" cy="4002566"/>
          </a:xfrm>
          <a:custGeom>
            <a:avLst/>
            <a:gdLst>
              <a:gd name="connsiteX0" fmla="*/ 697424 w 697424"/>
              <a:gd name="connsiteY0" fmla="*/ 0 h 1495586"/>
              <a:gd name="connsiteX1" fmla="*/ 410705 w 697424"/>
              <a:gd name="connsiteY1" fmla="*/ 1007390 h 1495586"/>
              <a:gd name="connsiteX2" fmla="*/ 0 w 697424"/>
              <a:gd name="connsiteY2" fmla="*/ 1495586 h 1495586"/>
              <a:gd name="connsiteX0" fmla="*/ 1307024 w 1307024"/>
              <a:gd name="connsiteY0" fmla="*/ 0 h 3827306"/>
              <a:gd name="connsiteX1" fmla="*/ 1020305 w 1307024"/>
              <a:gd name="connsiteY1" fmla="*/ 1007390 h 3827306"/>
              <a:gd name="connsiteX2" fmla="*/ 0 w 1307024"/>
              <a:gd name="connsiteY2" fmla="*/ 3827306 h 3827306"/>
              <a:gd name="connsiteX0" fmla="*/ 1307024 w 1307024"/>
              <a:gd name="connsiteY0" fmla="*/ 0 h 3827306"/>
              <a:gd name="connsiteX1" fmla="*/ 1088885 w 1307024"/>
              <a:gd name="connsiteY1" fmla="*/ 1944650 h 3827306"/>
              <a:gd name="connsiteX2" fmla="*/ 0 w 1307024"/>
              <a:gd name="connsiteY2" fmla="*/ 3827306 h 3827306"/>
              <a:gd name="connsiteX0" fmla="*/ 1307024 w 1307024"/>
              <a:gd name="connsiteY0" fmla="*/ 0 h 3827306"/>
              <a:gd name="connsiteX1" fmla="*/ 1088885 w 1307024"/>
              <a:gd name="connsiteY1" fmla="*/ 1944650 h 3827306"/>
              <a:gd name="connsiteX2" fmla="*/ 0 w 1307024"/>
              <a:gd name="connsiteY2" fmla="*/ 3827306 h 3827306"/>
              <a:gd name="connsiteX0" fmla="*/ 1307024 w 1307024"/>
              <a:gd name="connsiteY0" fmla="*/ 0 h 3827306"/>
              <a:gd name="connsiteX1" fmla="*/ 1088885 w 1307024"/>
              <a:gd name="connsiteY1" fmla="*/ 2523770 h 3827306"/>
              <a:gd name="connsiteX2" fmla="*/ 0 w 1307024"/>
              <a:gd name="connsiteY2" fmla="*/ 3827306 h 3827306"/>
              <a:gd name="connsiteX0" fmla="*/ 1352744 w 1352744"/>
              <a:gd name="connsiteY0" fmla="*/ 0 h 4002566"/>
              <a:gd name="connsiteX1" fmla="*/ 1134605 w 1352744"/>
              <a:gd name="connsiteY1" fmla="*/ 2523770 h 4002566"/>
              <a:gd name="connsiteX2" fmla="*/ 0 w 1352744"/>
              <a:gd name="connsiteY2" fmla="*/ 4002566 h 4002566"/>
              <a:gd name="connsiteX0" fmla="*/ 1352744 w 1359934"/>
              <a:gd name="connsiteY0" fmla="*/ 0 h 4002566"/>
              <a:gd name="connsiteX1" fmla="*/ 1134605 w 1359934"/>
              <a:gd name="connsiteY1" fmla="*/ 2523770 h 4002566"/>
              <a:gd name="connsiteX2" fmla="*/ 0 w 1359934"/>
              <a:gd name="connsiteY2" fmla="*/ 4002566 h 4002566"/>
              <a:gd name="connsiteX0" fmla="*/ 1352744 w 1361618"/>
              <a:gd name="connsiteY0" fmla="*/ 0 h 4002566"/>
              <a:gd name="connsiteX1" fmla="*/ 1134605 w 1361618"/>
              <a:gd name="connsiteY1" fmla="*/ 2523770 h 4002566"/>
              <a:gd name="connsiteX2" fmla="*/ 0 w 1361618"/>
              <a:gd name="connsiteY2" fmla="*/ 4002566 h 4002566"/>
              <a:gd name="connsiteX0" fmla="*/ 1352744 w 1365856"/>
              <a:gd name="connsiteY0" fmla="*/ 0 h 4002566"/>
              <a:gd name="connsiteX1" fmla="*/ 1134605 w 1365856"/>
              <a:gd name="connsiteY1" fmla="*/ 2523770 h 4002566"/>
              <a:gd name="connsiteX2" fmla="*/ 0 w 1365856"/>
              <a:gd name="connsiteY2" fmla="*/ 4002566 h 400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5856" h="4002566">
                <a:moveTo>
                  <a:pt x="1352744" y="0"/>
                </a:moveTo>
                <a:cubicBezTo>
                  <a:pt x="1374183" y="721963"/>
                  <a:pt x="1403151" y="1759215"/>
                  <a:pt x="1134605" y="2523770"/>
                </a:cubicBezTo>
                <a:cubicBezTo>
                  <a:pt x="780668" y="3531433"/>
                  <a:pt x="147234" y="3883100"/>
                  <a:pt x="0" y="4002566"/>
                </a:cubicBezTo>
              </a:path>
            </a:pathLst>
          </a:cu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3090168" y="2313762"/>
            <a:ext cx="3221748" cy="3474628"/>
          </a:xfrm>
          <a:custGeom>
            <a:avLst/>
            <a:gdLst>
              <a:gd name="connsiteX0" fmla="*/ 697424 w 697424"/>
              <a:gd name="connsiteY0" fmla="*/ 0 h 1495586"/>
              <a:gd name="connsiteX1" fmla="*/ 410705 w 697424"/>
              <a:gd name="connsiteY1" fmla="*/ 1007390 h 1495586"/>
              <a:gd name="connsiteX2" fmla="*/ 0 w 697424"/>
              <a:gd name="connsiteY2" fmla="*/ 1495586 h 1495586"/>
              <a:gd name="connsiteX0" fmla="*/ 1549831 w 1549831"/>
              <a:gd name="connsiteY0" fmla="*/ 0 h 976393"/>
              <a:gd name="connsiteX1" fmla="*/ 410705 w 1549831"/>
              <a:gd name="connsiteY1" fmla="*/ 488197 h 976393"/>
              <a:gd name="connsiteX2" fmla="*/ 0 w 1549831"/>
              <a:gd name="connsiteY2" fmla="*/ 976393 h 976393"/>
              <a:gd name="connsiteX0" fmla="*/ 712922 w 712922"/>
              <a:gd name="connsiteY0" fmla="*/ 0 h 1480088"/>
              <a:gd name="connsiteX1" fmla="*/ 410705 w 712922"/>
              <a:gd name="connsiteY1" fmla="*/ 991892 h 1480088"/>
              <a:gd name="connsiteX2" fmla="*/ 0 w 712922"/>
              <a:gd name="connsiteY2" fmla="*/ 1480088 h 1480088"/>
              <a:gd name="connsiteX0" fmla="*/ 696253 w 696253"/>
              <a:gd name="connsiteY0" fmla="*/ 0 h 1508663"/>
              <a:gd name="connsiteX1" fmla="*/ 410705 w 696253"/>
              <a:gd name="connsiteY1" fmla="*/ 1020467 h 1508663"/>
              <a:gd name="connsiteX2" fmla="*/ 0 w 696253"/>
              <a:gd name="connsiteY2" fmla="*/ 1508663 h 1508663"/>
              <a:gd name="connsiteX0" fmla="*/ 391981 w 2370195"/>
              <a:gd name="connsiteY0" fmla="*/ 0 h 1025432"/>
              <a:gd name="connsiteX1" fmla="*/ 106433 w 2370195"/>
              <a:gd name="connsiteY1" fmla="*/ 1020467 h 1025432"/>
              <a:gd name="connsiteX2" fmla="*/ 2362728 w 2370195"/>
              <a:gd name="connsiteY2" fmla="*/ 441863 h 1025432"/>
              <a:gd name="connsiteX0" fmla="*/ 235722 w 2214650"/>
              <a:gd name="connsiteY0" fmla="*/ 0 h 1610098"/>
              <a:gd name="connsiteX1" fmla="*/ 140674 w 2214650"/>
              <a:gd name="connsiteY1" fmla="*/ 1607207 h 1610098"/>
              <a:gd name="connsiteX2" fmla="*/ 2206469 w 2214650"/>
              <a:gd name="connsiteY2" fmla="*/ 441863 h 1610098"/>
              <a:gd name="connsiteX0" fmla="*/ 321706 w 2300634"/>
              <a:gd name="connsiteY0" fmla="*/ 0 h 1610098"/>
              <a:gd name="connsiteX1" fmla="*/ 226658 w 2300634"/>
              <a:gd name="connsiteY1" fmla="*/ 1607207 h 1610098"/>
              <a:gd name="connsiteX2" fmla="*/ 2292453 w 2300634"/>
              <a:gd name="connsiteY2" fmla="*/ 441863 h 1610098"/>
              <a:gd name="connsiteX0" fmla="*/ 139510 w 2121725"/>
              <a:gd name="connsiteY0" fmla="*/ 0 h 2904112"/>
              <a:gd name="connsiteX1" fmla="*/ 615962 w 2121725"/>
              <a:gd name="connsiteY1" fmla="*/ 2902607 h 2904112"/>
              <a:gd name="connsiteX2" fmla="*/ 2110257 w 2121725"/>
              <a:gd name="connsiteY2" fmla="*/ 441863 h 2904112"/>
              <a:gd name="connsiteX0" fmla="*/ 397135 w 2399500"/>
              <a:gd name="connsiteY0" fmla="*/ 0 h 3015077"/>
              <a:gd name="connsiteX1" fmla="*/ 873587 w 2399500"/>
              <a:gd name="connsiteY1" fmla="*/ 2902607 h 3015077"/>
              <a:gd name="connsiteX2" fmla="*/ 2367882 w 2399500"/>
              <a:gd name="connsiteY2" fmla="*/ 441863 h 3015077"/>
              <a:gd name="connsiteX0" fmla="*/ 474468 w 2476833"/>
              <a:gd name="connsiteY0" fmla="*/ 0 h 3015077"/>
              <a:gd name="connsiteX1" fmla="*/ 950920 w 2476833"/>
              <a:gd name="connsiteY1" fmla="*/ 2902607 h 3015077"/>
              <a:gd name="connsiteX2" fmla="*/ 2445215 w 2476833"/>
              <a:gd name="connsiteY2" fmla="*/ 441863 h 3015077"/>
              <a:gd name="connsiteX0" fmla="*/ 456322 w 2458687"/>
              <a:gd name="connsiteY0" fmla="*/ 0 h 3015077"/>
              <a:gd name="connsiteX1" fmla="*/ 932774 w 2458687"/>
              <a:gd name="connsiteY1" fmla="*/ 2902607 h 3015077"/>
              <a:gd name="connsiteX2" fmla="*/ 2427069 w 2458687"/>
              <a:gd name="connsiteY2" fmla="*/ 441863 h 3015077"/>
              <a:gd name="connsiteX0" fmla="*/ 419503 w 2417130"/>
              <a:gd name="connsiteY0" fmla="*/ 0 h 3040394"/>
              <a:gd name="connsiteX1" fmla="*/ 895955 w 2417130"/>
              <a:gd name="connsiteY1" fmla="*/ 2902607 h 3040394"/>
              <a:gd name="connsiteX2" fmla="*/ 2390250 w 2417130"/>
              <a:gd name="connsiteY2" fmla="*/ 441863 h 3040394"/>
              <a:gd name="connsiteX0" fmla="*/ 223149 w 2905778"/>
              <a:gd name="connsiteY0" fmla="*/ 0 h 3491509"/>
              <a:gd name="connsiteX1" fmla="*/ 699601 w 2905778"/>
              <a:gd name="connsiteY1" fmla="*/ 2902607 h 3491509"/>
              <a:gd name="connsiteX2" fmla="*/ 2865110 w 2905778"/>
              <a:gd name="connsiteY2" fmla="*/ 3286941 h 3491509"/>
              <a:gd name="connsiteX3" fmla="*/ 2193896 w 2905778"/>
              <a:gd name="connsiteY3" fmla="*/ 441863 h 3491509"/>
              <a:gd name="connsiteX0" fmla="*/ 289050 w 2971679"/>
              <a:gd name="connsiteY0" fmla="*/ 0 h 3465298"/>
              <a:gd name="connsiteX1" fmla="*/ 506422 w 2971679"/>
              <a:gd name="connsiteY1" fmla="*/ 2795927 h 3465298"/>
              <a:gd name="connsiteX2" fmla="*/ 2931011 w 2971679"/>
              <a:gd name="connsiteY2" fmla="*/ 3286941 h 3465298"/>
              <a:gd name="connsiteX3" fmla="*/ 2259797 w 2971679"/>
              <a:gd name="connsiteY3" fmla="*/ 441863 h 3465298"/>
              <a:gd name="connsiteX0" fmla="*/ 281972 w 2964601"/>
              <a:gd name="connsiteY0" fmla="*/ 0 h 3452720"/>
              <a:gd name="connsiteX1" fmla="*/ 522204 w 2964601"/>
              <a:gd name="connsiteY1" fmla="*/ 2734967 h 3452720"/>
              <a:gd name="connsiteX2" fmla="*/ 2923933 w 2964601"/>
              <a:gd name="connsiteY2" fmla="*/ 3286941 h 3452720"/>
              <a:gd name="connsiteX3" fmla="*/ 2252719 w 2964601"/>
              <a:gd name="connsiteY3" fmla="*/ 441863 h 3452720"/>
              <a:gd name="connsiteX0" fmla="*/ 281972 w 2968788"/>
              <a:gd name="connsiteY0" fmla="*/ 0 h 3452720"/>
              <a:gd name="connsiteX1" fmla="*/ 522204 w 2968788"/>
              <a:gd name="connsiteY1" fmla="*/ 2734967 h 3452720"/>
              <a:gd name="connsiteX2" fmla="*/ 2923933 w 2968788"/>
              <a:gd name="connsiteY2" fmla="*/ 3286941 h 3452720"/>
              <a:gd name="connsiteX3" fmla="*/ 2359399 w 2968788"/>
              <a:gd name="connsiteY3" fmla="*/ 2522123 h 3452720"/>
              <a:gd name="connsiteX0" fmla="*/ 281972 w 3053648"/>
              <a:gd name="connsiteY0" fmla="*/ 0 h 3287282"/>
              <a:gd name="connsiteX1" fmla="*/ 522204 w 3053648"/>
              <a:gd name="connsiteY1" fmla="*/ 2734967 h 3287282"/>
              <a:gd name="connsiteX2" fmla="*/ 2923933 w 3053648"/>
              <a:gd name="connsiteY2" fmla="*/ 3286941 h 3287282"/>
              <a:gd name="connsiteX3" fmla="*/ 2657233 w 3053648"/>
              <a:gd name="connsiteY3" fmla="*/ 1862001 h 3287282"/>
              <a:gd name="connsiteX4" fmla="*/ 2359399 w 3053648"/>
              <a:gd name="connsiteY4" fmla="*/ 2522123 h 3287282"/>
              <a:gd name="connsiteX0" fmla="*/ 281972 w 3050832"/>
              <a:gd name="connsiteY0" fmla="*/ 0 h 3287297"/>
              <a:gd name="connsiteX1" fmla="*/ 522204 w 3050832"/>
              <a:gd name="connsiteY1" fmla="*/ 2734967 h 3287297"/>
              <a:gd name="connsiteX2" fmla="*/ 2923933 w 3050832"/>
              <a:gd name="connsiteY2" fmla="*/ 3286941 h 3287297"/>
              <a:gd name="connsiteX3" fmla="*/ 2657233 w 3050832"/>
              <a:gd name="connsiteY3" fmla="*/ 1862001 h 3287297"/>
              <a:gd name="connsiteX4" fmla="*/ 1773313 w 3050832"/>
              <a:gd name="connsiteY4" fmla="*/ 2182041 h 3287297"/>
              <a:gd name="connsiteX5" fmla="*/ 2359399 w 3050832"/>
              <a:gd name="connsiteY5" fmla="*/ 2522123 h 3287297"/>
              <a:gd name="connsiteX0" fmla="*/ 281972 w 3050832"/>
              <a:gd name="connsiteY0" fmla="*/ 0 h 3287297"/>
              <a:gd name="connsiteX1" fmla="*/ 522204 w 3050832"/>
              <a:gd name="connsiteY1" fmla="*/ 2734967 h 3287297"/>
              <a:gd name="connsiteX2" fmla="*/ 2923933 w 3050832"/>
              <a:gd name="connsiteY2" fmla="*/ 3286941 h 3287297"/>
              <a:gd name="connsiteX3" fmla="*/ 2657233 w 3050832"/>
              <a:gd name="connsiteY3" fmla="*/ 1862001 h 3287297"/>
              <a:gd name="connsiteX4" fmla="*/ 1773313 w 3050832"/>
              <a:gd name="connsiteY4" fmla="*/ 2182041 h 3287297"/>
              <a:gd name="connsiteX5" fmla="*/ 2024773 w 3050832"/>
              <a:gd name="connsiteY5" fmla="*/ 2723061 h 3287297"/>
              <a:gd name="connsiteX6" fmla="*/ 2359399 w 3050832"/>
              <a:gd name="connsiteY6" fmla="*/ 2522123 h 3287297"/>
              <a:gd name="connsiteX0" fmla="*/ 281972 w 3050832"/>
              <a:gd name="connsiteY0" fmla="*/ 0 h 3287297"/>
              <a:gd name="connsiteX1" fmla="*/ 522204 w 3050832"/>
              <a:gd name="connsiteY1" fmla="*/ 2734967 h 3287297"/>
              <a:gd name="connsiteX2" fmla="*/ 2923933 w 3050832"/>
              <a:gd name="connsiteY2" fmla="*/ 3286941 h 3287297"/>
              <a:gd name="connsiteX3" fmla="*/ 2657233 w 3050832"/>
              <a:gd name="connsiteY3" fmla="*/ 1862001 h 3287297"/>
              <a:gd name="connsiteX4" fmla="*/ 1773313 w 3050832"/>
              <a:gd name="connsiteY4" fmla="*/ 2182041 h 3287297"/>
              <a:gd name="connsiteX5" fmla="*/ 2024773 w 3050832"/>
              <a:gd name="connsiteY5" fmla="*/ 2723061 h 3287297"/>
              <a:gd name="connsiteX6" fmla="*/ 2427979 w 3050832"/>
              <a:gd name="connsiteY6" fmla="*/ 2598323 h 3287297"/>
              <a:gd name="connsiteX0" fmla="*/ 321618 w 3090478"/>
              <a:gd name="connsiteY0" fmla="*/ 0 h 3287297"/>
              <a:gd name="connsiteX1" fmla="*/ 561850 w 3090478"/>
              <a:gd name="connsiteY1" fmla="*/ 2734967 h 3287297"/>
              <a:gd name="connsiteX2" fmla="*/ 2963579 w 3090478"/>
              <a:gd name="connsiteY2" fmla="*/ 3286941 h 3287297"/>
              <a:gd name="connsiteX3" fmla="*/ 2696879 w 3090478"/>
              <a:gd name="connsiteY3" fmla="*/ 1862001 h 3287297"/>
              <a:gd name="connsiteX4" fmla="*/ 1812959 w 3090478"/>
              <a:gd name="connsiteY4" fmla="*/ 2182041 h 3287297"/>
              <a:gd name="connsiteX5" fmla="*/ 2064419 w 3090478"/>
              <a:gd name="connsiteY5" fmla="*/ 2723061 h 3287297"/>
              <a:gd name="connsiteX6" fmla="*/ 2467625 w 3090478"/>
              <a:gd name="connsiteY6" fmla="*/ 2598323 h 3287297"/>
              <a:gd name="connsiteX0" fmla="*/ 303270 w 3072130"/>
              <a:gd name="connsiteY0" fmla="*/ 0 h 3291618"/>
              <a:gd name="connsiteX1" fmla="*/ 596842 w 3072130"/>
              <a:gd name="connsiteY1" fmla="*/ 2910227 h 3291618"/>
              <a:gd name="connsiteX2" fmla="*/ 2945231 w 3072130"/>
              <a:gd name="connsiteY2" fmla="*/ 3286941 h 3291618"/>
              <a:gd name="connsiteX3" fmla="*/ 2678531 w 3072130"/>
              <a:gd name="connsiteY3" fmla="*/ 1862001 h 3291618"/>
              <a:gd name="connsiteX4" fmla="*/ 1794611 w 3072130"/>
              <a:gd name="connsiteY4" fmla="*/ 2182041 h 3291618"/>
              <a:gd name="connsiteX5" fmla="*/ 2046071 w 3072130"/>
              <a:gd name="connsiteY5" fmla="*/ 2723061 h 3291618"/>
              <a:gd name="connsiteX6" fmla="*/ 2449277 w 3072130"/>
              <a:gd name="connsiteY6" fmla="*/ 2598323 h 3291618"/>
              <a:gd name="connsiteX0" fmla="*/ 295882 w 3064742"/>
              <a:gd name="connsiteY0" fmla="*/ 0 h 3287297"/>
              <a:gd name="connsiteX1" fmla="*/ 612314 w 3064742"/>
              <a:gd name="connsiteY1" fmla="*/ 2887367 h 3287297"/>
              <a:gd name="connsiteX2" fmla="*/ 2937843 w 3064742"/>
              <a:gd name="connsiteY2" fmla="*/ 3286941 h 3287297"/>
              <a:gd name="connsiteX3" fmla="*/ 2671143 w 3064742"/>
              <a:gd name="connsiteY3" fmla="*/ 1862001 h 3287297"/>
              <a:gd name="connsiteX4" fmla="*/ 1787223 w 3064742"/>
              <a:gd name="connsiteY4" fmla="*/ 2182041 h 3287297"/>
              <a:gd name="connsiteX5" fmla="*/ 2038683 w 3064742"/>
              <a:gd name="connsiteY5" fmla="*/ 2723061 h 3287297"/>
              <a:gd name="connsiteX6" fmla="*/ 2441889 w 3064742"/>
              <a:gd name="connsiteY6" fmla="*/ 2598323 h 3287297"/>
              <a:gd name="connsiteX0" fmla="*/ 295882 w 3064742"/>
              <a:gd name="connsiteY0" fmla="*/ 0 h 3475383"/>
              <a:gd name="connsiteX1" fmla="*/ 612314 w 3064742"/>
              <a:gd name="connsiteY1" fmla="*/ 2887367 h 3475383"/>
              <a:gd name="connsiteX2" fmla="*/ 2937843 w 3064742"/>
              <a:gd name="connsiteY2" fmla="*/ 3286941 h 3475383"/>
              <a:gd name="connsiteX3" fmla="*/ 2671143 w 3064742"/>
              <a:gd name="connsiteY3" fmla="*/ 1862001 h 3475383"/>
              <a:gd name="connsiteX4" fmla="*/ 1787223 w 3064742"/>
              <a:gd name="connsiteY4" fmla="*/ 2182041 h 3475383"/>
              <a:gd name="connsiteX5" fmla="*/ 2038683 w 3064742"/>
              <a:gd name="connsiteY5" fmla="*/ 2723061 h 3475383"/>
              <a:gd name="connsiteX6" fmla="*/ 2441889 w 3064742"/>
              <a:gd name="connsiteY6" fmla="*/ 2598323 h 3475383"/>
              <a:gd name="connsiteX0" fmla="*/ 295882 w 3064742"/>
              <a:gd name="connsiteY0" fmla="*/ 0 h 3438145"/>
              <a:gd name="connsiteX1" fmla="*/ 612314 w 3064742"/>
              <a:gd name="connsiteY1" fmla="*/ 2887367 h 3438145"/>
              <a:gd name="connsiteX2" fmla="*/ 2937843 w 3064742"/>
              <a:gd name="connsiteY2" fmla="*/ 3286941 h 3438145"/>
              <a:gd name="connsiteX3" fmla="*/ 2671143 w 3064742"/>
              <a:gd name="connsiteY3" fmla="*/ 1862001 h 3438145"/>
              <a:gd name="connsiteX4" fmla="*/ 1787223 w 3064742"/>
              <a:gd name="connsiteY4" fmla="*/ 2182041 h 3438145"/>
              <a:gd name="connsiteX5" fmla="*/ 2038683 w 3064742"/>
              <a:gd name="connsiteY5" fmla="*/ 2723061 h 3438145"/>
              <a:gd name="connsiteX6" fmla="*/ 2441889 w 3064742"/>
              <a:gd name="connsiteY6" fmla="*/ 2598323 h 3438145"/>
              <a:gd name="connsiteX0" fmla="*/ 295882 w 3093660"/>
              <a:gd name="connsiteY0" fmla="*/ 0 h 3438145"/>
              <a:gd name="connsiteX1" fmla="*/ 612314 w 3093660"/>
              <a:gd name="connsiteY1" fmla="*/ 2887367 h 3438145"/>
              <a:gd name="connsiteX2" fmla="*/ 2937843 w 3093660"/>
              <a:gd name="connsiteY2" fmla="*/ 3286941 h 3438145"/>
              <a:gd name="connsiteX3" fmla="*/ 2671143 w 3093660"/>
              <a:gd name="connsiteY3" fmla="*/ 1862001 h 3438145"/>
              <a:gd name="connsiteX4" fmla="*/ 1787223 w 3093660"/>
              <a:gd name="connsiteY4" fmla="*/ 2182041 h 3438145"/>
              <a:gd name="connsiteX5" fmla="*/ 2038683 w 3093660"/>
              <a:gd name="connsiteY5" fmla="*/ 2723061 h 3438145"/>
              <a:gd name="connsiteX6" fmla="*/ 2441889 w 3093660"/>
              <a:gd name="connsiteY6" fmla="*/ 2598323 h 3438145"/>
              <a:gd name="connsiteX0" fmla="*/ 257467 w 2992374"/>
              <a:gd name="connsiteY0" fmla="*/ 0 h 3372861"/>
              <a:gd name="connsiteX1" fmla="*/ 573899 w 2992374"/>
              <a:gd name="connsiteY1" fmla="*/ 2887367 h 3372861"/>
              <a:gd name="connsiteX2" fmla="*/ 2823228 w 2992374"/>
              <a:gd name="connsiteY2" fmla="*/ 3187881 h 3372861"/>
              <a:gd name="connsiteX3" fmla="*/ 2632728 w 2992374"/>
              <a:gd name="connsiteY3" fmla="*/ 1862001 h 3372861"/>
              <a:gd name="connsiteX4" fmla="*/ 1748808 w 2992374"/>
              <a:gd name="connsiteY4" fmla="*/ 2182041 h 3372861"/>
              <a:gd name="connsiteX5" fmla="*/ 2000268 w 2992374"/>
              <a:gd name="connsiteY5" fmla="*/ 2723061 h 3372861"/>
              <a:gd name="connsiteX6" fmla="*/ 2403474 w 2992374"/>
              <a:gd name="connsiteY6" fmla="*/ 2598323 h 3372861"/>
              <a:gd name="connsiteX0" fmla="*/ 257467 w 3079054"/>
              <a:gd name="connsiteY0" fmla="*/ 0 h 3511628"/>
              <a:gd name="connsiteX1" fmla="*/ 573899 w 3079054"/>
              <a:gd name="connsiteY1" fmla="*/ 2887367 h 3511628"/>
              <a:gd name="connsiteX2" fmla="*/ 2823228 w 3079054"/>
              <a:gd name="connsiteY2" fmla="*/ 3187881 h 3511628"/>
              <a:gd name="connsiteX3" fmla="*/ 2632728 w 3079054"/>
              <a:gd name="connsiteY3" fmla="*/ 1862001 h 3511628"/>
              <a:gd name="connsiteX4" fmla="*/ 1748808 w 3079054"/>
              <a:gd name="connsiteY4" fmla="*/ 2182041 h 3511628"/>
              <a:gd name="connsiteX5" fmla="*/ 2000268 w 3079054"/>
              <a:gd name="connsiteY5" fmla="*/ 2723061 h 3511628"/>
              <a:gd name="connsiteX6" fmla="*/ 2403474 w 3079054"/>
              <a:gd name="connsiteY6" fmla="*/ 2598323 h 3511628"/>
              <a:gd name="connsiteX0" fmla="*/ 257467 w 3144953"/>
              <a:gd name="connsiteY0" fmla="*/ 0 h 3511628"/>
              <a:gd name="connsiteX1" fmla="*/ 573899 w 3144953"/>
              <a:gd name="connsiteY1" fmla="*/ 2887367 h 3511628"/>
              <a:gd name="connsiteX2" fmla="*/ 2823228 w 3144953"/>
              <a:gd name="connsiteY2" fmla="*/ 3187881 h 3511628"/>
              <a:gd name="connsiteX3" fmla="*/ 2632728 w 3144953"/>
              <a:gd name="connsiteY3" fmla="*/ 1862001 h 3511628"/>
              <a:gd name="connsiteX4" fmla="*/ 1748808 w 3144953"/>
              <a:gd name="connsiteY4" fmla="*/ 2182041 h 3511628"/>
              <a:gd name="connsiteX5" fmla="*/ 2000268 w 3144953"/>
              <a:gd name="connsiteY5" fmla="*/ 2723061 h 3511628"/>
              <a:gd name="connsiteX6" fmla="*/ 2403474 w 3144953"/>
              <a:gd name="connsiteY6" fmla="*/ 2598323 h 3511628"/>
              <a:gd name="connsiteX0" fmla="*/ 257467 w 3156270"/>
              <a:gd name="connsiteY0" fmla="*/ 0 h 3511628"/>
              <a:gd name="connsiteX1" fmla="*/ 573899 w 3156270"/>
              <a:gd name="connsiteY1" fmla="*/ 2887367 h 3511628"/>
              <a:gd name="connsiteX2" fmla="*/ 2823228 w 3156270"/>
              <a:gd name="connsiteY2" fmla="*/ 3187881 h 3511628"/>
              <a:gd name="connsiteX3" fmla="*/ 2632728 w 3156270"/>
              <a:gd name="connsiteY3" fmla="*/ 1862001 h 3511628"/>
              <a:gd name="connsiteX4" fmla="*/ 1748808 w 3156270"/>
              <a:gd name="connsiteY4" fmla="*/ 2182041 h 3511628"/>
              <a:gd name="connsiteX5" fmla="*/ 2000268 w 3156270"/>
              <a:gd name="connsiteY5" fmla="*/ 2723061 h 3511628"/>
              <a:gd name="connsiteX6" fmla="*/ 2403474 w 3156270"/>
              <a:gd name="connsiteY6" fmla="*/ 2598323 h 3511628"/>
              <a:gd name="connsiteX0" fmla="*/ 257467 w 3156270"/>
              <a:gd name="connsiteY0" fmla="*/ 0 h 3511628"/>
              <a:gd name="connsiteX1" fmla="*/ 573899 w 3156270"/>
              <a:gd name="connsiteY1" fmla="*/ 2887367 h 3511628"/>
              <a:gd name="connsiteX2" fmla="*/ 2823228 w 3156270"/>
              <a:gd name="connsiteY2" fmla="*/ 3187881 h 3511628"/>
              <a:gd name="connsiteX3" fmla="*/ 2632728 w 3156270"/>
              <a:gd name="connsiteY3" fmla="*/ 1862001 h 3511628"/>
              <a:gd name="connsiteX4" fmla="*/ 1748808 w 3156270"/>
              <a:gd name="connsiteY4" fmla="*/ 2182041 h 3511628"/>
              <a:gd name="connsiteX5" fmla="*/ 2000268 w 3156270"/>
              <a:gd name="connsiteY5" fmla="*/ 2723061 h 3511628"/>
              <a:gd name="connsiteX6" fmla="*/ 2403474 w 3156270"/>
              <a:gd name="connsiteY6" fmla="*/ 2598323 h 3511628"/>
              <a:gd name="connsiteX0" fmla="*/ 257467 w 3156270"/>
              <a:gd name="connsiteY0" fmla="*/ 0 h 3511628"/>
              <a:gd name="connsiteX1" fmla="*/ 573899 w 3156270"/>
              <a:gd name="connsiteY1" fmla="*/ 2887367 h 3511628"/>
              <a:gd name="connsiteX2" fmla="*/ 2823228 w 3156270"/>
              <a:gd name="connsiteY2" fmla="*/ 3187881 h 3511628"/>
              <a:gd name="connsiteX3" fmla="*/ 2632728 w 3156270"/>
              <a:gd name="connsiteY3" fmla="*/ 1862001 h 3511628"/>
              <a:gd name="connsiteX4" fmla="*/ 1748808 w 3156270"/>
              <a:gd name="connsiteY4" fmla="*/ 2182041 h 3511628"/>
              <a:gd name="connsiteX5" fmla="*/ 2000268 w 3156270"/>
              <a:gd name="connsiteY5" fmla="*/ 2723061 h 3511628"/>
              <a:gd name="connsiteX6" fmla="*/ 2403474 w 3156270"/>
              <a:gd name="connsiteY6" fmla="*/ 2598323 h 3511628"/>
              <a:gd name="connsiteX0" fmla="*/ 257467 w 3156270"/>
              <a:gd name="connsiteY0" fmla="*/ 0 h 3511628"/>
              <a:gd name="connsiteX1" fmla="*/ 573899 w 3156270"/>
              <a:gd name="connsiteY1" fmla="*/ 2887367 h 3511628"/>
              <a:gd name="connsiteX2" fmla="*/ 2823228 w 3156270"/>
              <a:gd name="connsiteY2" fmla="*/ 3187881 h 3511628"/>
              <a:gd name="connsiteX3" fmla="*/ 2632728 w 3156270"/>
              <a:gd name="connsiteY3" fmla="*/ 1862001 h 3511628"/>
              <a:gd name="connsiteX4" fmla="*/ 1748808 w 3156270"/>
              <a:gd name="connsiteY4" fmla="*/ 2182041 h 3511628"/>
              <a:gd name="connsiteX5" fmla="*/ 2000268 w 3156270"/>
              <a:gd name="connsiteY5" fmla="*/ 2723061 h 3511628"/>
              <a:gd name="connsiteX6" fmla="*/ 2403474 w 3156270"/>
              <a:gd name="connsiteY6" fmla="*/ 2598323 h 3511628"/>
              <a:gd name="connsiteX0" fmla="*/ 257467 w 3156270"/>
              <a:gd name="connsiteY0" fmla="*/ 0 h 3511628"/>
              <a:gd name="connsiteX1" fmla="*/ 573899 w 3156270"/>
              <a:gd name="connsiteY1" fmla="*/ 2887367 h 3511628"/>
              <a:gd name="connsiteX2" fmla="*/ 2823228 w 3156270"/>
              <a:gd name="connsiteY2" fmla="*/ 3187881 h 3511628"/>
              <a:gd name="connsiteX3" fmla="*/ 2632728 w 3156270"/>
              <a:gd name="connsiteY3" fmla="*/ 1862001 h 3511628"/>
              <a:gd name="connsiteX4" fmla="*/ 1748808 w 3156270"/>
              <a:gd name="connsiteY4" fmla="*/ 2182041 h 3511628"/>
              <a:gd name="connsiteX5" fmla="*/ 2000268 w 3156270"/>
              <a:gd name="connsiteY5" fmla="*/ 2723061 h 3511628"/>
              <a:gd name="connsiteX6" fmla="*/ 2403474 w 3156270"/>
              <a:gd name="connsiteY6" fmla="*/ 2598323 h 3511628"/>
              <a:gd name="connsiteX0" fmla="*/ 303127 w 3082686"/>
              <a:gd name="connsiteY0" fmla="*/ 0 h 3270973"/>
              <a:gd name="connsiteX1" fmla="*/ 467159 w 3082686"/>
              <a:gd name="connsiteY1" fmla="*/ 2788307 h 3270973"/>
              <a:gd name="connsiteX2" fmla="*/ 2868888 w 3082686"/>
              <a:gd name="connsiteY2" fmla="*/ 3187881 h 3270973"/>
              <a:gd name="connsiteX3" fmla="*/ 2678388 w 3082686"/>
              <a:gd name="connsiteY3" fmla="*/ 1862001 h 3270973"/>
              <a:gd name="connsiteX4" fmla="*/ 1794468 w 3082686"/>
              <a:gd name="connsiteY4" fmla="*/ 2182041 h 3270973"/>
              <a:gd name="connsiteX5" fmla="*/ 2045928 w 3082686"/>
              <a:gd name="connsiteY5" fmla="*/ 2723061 h 3270973"/>
              <a:gd name="connsiteX6" fmla="*/ 2449134 w 3082686"/>
              <a:gd name="connsiteY6" fmla="*/ 2598323 h 3270973"/>
              <a:gd name="connsiteX0" fmla="*/ 305278 w 3084837"/>
              <a:gd name="connsiteY0" fmla="*/ 0 h 3231753"/>
              <a:gd name="connsiteX1" fmla="*/ 469310 w 3084837"/>
              <a:gd name="connsiteY1" fmla="*/ 2788307 h 3231753"/>
              <a:gd name="connsiteX2" fmla="*/ 2871039 w 3084837"/>
              <a:gd name="connsiteY2" fmla="*/ 3187881 h 3231753"/>
              <a:gd name="connsiteX3" fmla="*/ 2680539 w 3084837"/>
              <a:gd name="connsiteY3" fmla="*/ 1862001 h 3231753"/>
              <a:gd name="connsiteX4" fmla="*/ 1796619 w 3084837"/>
              <a:gd name="connsiteY4" fmla="*/ 2182041 h 3231753"/>
              <a:gd name="connsiteX5" fmla="*/ 2048079 w 3084837"/>
              <a:gd name="connsiteY5" fmla="*/ 2723061 h 3231753"/>
              <a:gd name="connsiteX6" fmla="*/ 2451285 w 3084837"/>
              <a:gd name="connsiteY6" fmla="*/ 2598323 h 3231753"/>
              <a:gd name="connsiteX0" fmla="*/ 257597 w 2943122"/>
              <a:gd name="connsiteY0" fmla="*/ 0 h 3576490"/>
              <a:gd name="connsiteX1" fmla="*/ 421629 w 2943122"/>
              <a:gd name="connsiteY1" fmla="*/ 2788307 h 3576490"/>
              <a:gd name="connsiteX2" fmla="*/ 1756558 w 2943122"/>
              <a:gd name="connsiteY2" fmla="*/ 3561261 h 3576490"/>
              <a:gd name="connsiteX3" fmla="*/ 2823358 w 2943122"/>
              <a:gd name="connsiteY3" fmla="*/ 3187881 h 3576490"/>
              <a:gd name="connsiteX4" fmla="*/ 2632858 w 2943122"/>
              <a:gd name="connsiteY4" fmla="*/ 1862001 h 3576490"/>
              <a:gd name="connsiteX5" fmla="*/ 1748938 w 2943122"/>
              <a:gd name="connsiteY5" fmla="*/ 2182041 h 3576490"/>
              <a:gd name="connsiteX6" fmla="*/ 2000398 w 2943122"/>
              <a:gd name="connsiteY6" fmla="*/ 2723061 h 3576490"/>
              <a:gd name="connsiteX7" fmla="*/ 2403604 w 2943122"/>
              <a:gd name="connsiteY7" fmla="*/ 2598323 h 3576490"/>
              <a:gd name="connsiteX0" fmla="*/ 245677 w 2931202"/>
              <a:gd name="connsiteY0" fmla="*/ 0 h 3577371"/>
              <a:gd name="connsiteX1" fmla="*/ 409709 w 2931202"/>
              <a:gd name="connsiteY1" fmla="*/ 2788307 h 3577371"/>
              <a:gd name="connsiteX2" fmla="*/ 1424597 w 2931202"/>
              <a:gd name="connsiteY2" fmla="*/ 3408860 h 3577371"/>
              <a:gd name="connsiteX3" fmla="*/ 1744638 w 2931202"/>
              <a:gd name="connsiteY3" fmla="*/ 3561261 h 3577371"/>
              <a:gd name="connsiteX4" fmla="*/ 2811438 w 2931202"/>
              <a:gd name="connsiteY4" fmla="*/ 3187881 h 3577371"/>
              <a:gd name="connsiteX5" fmla="*/ 2620938 w 2931202"/>
              <a:gd name="connsiteY5" fmla="*/ 1862001 h 3577371"/>
              <a:gd name="connsiteX6" fmla="*/ 1737018 w 2931202"/>
              <a:gd name="connsiteY6" fmla="*/ 2182041 h 3577371"/>
              <a:gd name="connsiteX7" fmla="*/ 1988478 w 2931202"/>
              <a:gd name="connsiteY7" fmla="*/ 2723061 h 3577371"/>
              <a:gd name="connsiteX8" fmla="*/ 2391684 w 2931202"/>
              <a:gd name="connsiteY8" fmla="*/ 2598323 h 3577371"/>
              <a:gd name="connsiteX0" fmla="*/ 257596 w 2943121"/>
              <a:gd name="connsiteY0" fmla="*/ 0 h 3576490"/>
              <a:gd name="connsiteX1" fmla="*/ 421628 w 2943121"/>
              <a:gd name="connsiteY1" fmla="*/ 2788307 h 3576490"/>
              <a:gd name="connsiteX2" fmla="*/ 1756557 w 2943121"/>
              <a:gd name="connsiteY2" fmla="*/ 3561261 h 3576490"/>
              <a:gd name="connsiteX3" fmla="*/ 2823357 w 2943121"/>
              <a:gd name="connsiteY3" fmla="*/ 3187881 h 3576490"/>
              <a:gd name="connsiteX4" fmla="*/ 2632857 w 2943121"/>
              <a:gd name="connsiteY4" fmla="*/ 1862001 h 3576490"/>
              <a:gd name="connsiteX5" fmla="*/ 1748937 w 2943121"/>
              <a:gd name="connsiteY5" fmla="*/ 2182041 h 3576490"/>
              <a:gd name="connsiteX6" fmla="*/ 2000397 w 2943121"/>
              <a:gd name="connsiteY6" fmla="*/ 2723061 h 3576490"/>
              <a:gd name="connsiteX7" fmla="*/ 2403603 w 2943121"/>
              <a:gd name="connsiteY7" fmla="*/ 2598323 h 3576490"/>
              <a:gd name="connsiteX0" fmla="*/ 332358 w 3017883"/>
              <a:gd name="connsiteY0" fmla="*/ 0 h 3576490"/>
              <a:gd name="connsiteX1" fmla="*/ 275410 w 3017883"/>
              <a:gd name="connsiteY1" fmla="*/ 2445407 h 3576490"/>
              <a:gd name="connsiteX2" fmla="*/ 1831319 w 3017883"/>
              <a:gd name="connsiteY2" fmla="*/ 3561261 h 3576490"/>
              <a:gd name="connsiteX3" fmla="*/ 2898119 w 3017883"/>
              <a:gd name="connsiteY3" fmla="*/ 3187881 h 3576490"/>
              <a:gd name="connsiteX4" fmla="*/ 2707619 w 3017883"/>
              <a:gd name="connsiteY4" fmla="*/ 1862001 h 3576490"/>
              <a:gd name="connsiteX5" fmla="*/ 1823699 w 3017883"/>
              <a:gd name="connsiteY5" fmla="*/ 2182041 h 3576490"/>
              <a:gd name="connsiteX6" fmla="*/ 2075159 w 3017883"/>
              <a:gd name="connsiteY6" fmla="*/ 2723061 h 3576490"/>
              <a:gd name="connsiteX7" fmla="*/ 2478365 w 3017883"/>
              <a:gd name="connsiteY7" fmla="*/ 2598323 h 3576490"/>
              <a:gd name="connsiteX0" fmla="*/ 345122 w 3030647"/>
              <a:gd name="connsiteY0" fmla="*/ 0 h 3576490"/>
              <a:gd name="connsiteX1" fmla="*/ 288174 w 3030647"/>
              <a:gd name="connsiteY1" fmla="*/ 2445407 h 3576490"/>
              <a:gd name="connsiteX2" fmla="*/ 1844083 w 3030647"/>
              <a:gd name="connsiteY2" fmla="*/ 3561261 h 3576490"/>
              <a:gd name="connsiteX3" fmla="*/ 2910883 w 3030647"/>
              <a:gd name="connsiteY3" fmla="*/ 3187881 h 3576490"/>
              <a:gd name="connsiteX4" fmla="*/ 2720383 w 3030647"/>
              <a:gd name="connsiteY4" fmla="*/ 1862001 h 3576490"/>
              <a:gd name="connsiteX5" fmla="*/ 1836463 w 3030647"/>
              <a:gd name="connsiteY5" fmla="*/ 2182041 h 3576490"/>
              <a:gd name="connsiteX6" fmla="*/ 2087923 w 3030647"/>
              <a:gd name="connsiteY6" fmla="*/ 2723061 h 3576490"/>
              <a:gd name="connsiteX7" fmla="*/ 2491129 w 3030647"/>
              <a:gd name="connsiteY7" fmla="*/ 2598323 h 3576490"/>
              <a:gd name="connsiteX0" fmla="*/ 380821 w 3066346"/>
              <a:gd name="connsiteY0" fmla="*/ 0 h 3576490"/>
              <a:gd name="connsiteX1" fmla="*/ 247673 w 3066346"/>
              <a:gd name="connsiteY1" fmla="*/ 2376827 h 3576490"/>
              <a:gd name="connsiteX2" fmla="*/ 1879782 w 3066346"/>
              <a:gd name="connsiteY2" fmla="*/ 3561261 h 3576490"/>
              <a:gd name="connsiteX3" fmla="*/ 2946582 w 3066346"/>
              <a:gd name="connsiteY3" fmla="*/ 3187881 h 3576490"/>
              <a:gd name="connsiteX4" fmla="*/ 2756082 w 3066346"/>
              <a:gd name="connsiteY4" fmla="*/ 1862001 h 3576490"/>
              <a:gd name="connsiteX5" fmla="*/ 1872162 w 3066346"/>
              <a:gd name="connsiteY5" fmla="*/ 2182041 h 3576490"/>
              <a:gd name="connsiteX6" fmla="*/ 2123622 w 3066346"/>
              <a:gd name="connsiteY6" fmla="*/ 2723061 h 3576490"/>
              <a:gd name="connsiteX7" fmla="*/ 2526828 w 3066346"/>
              <a:gd name="connsiteY7" fmla="*/ 2598323 h 3576490"/>
              <a:gd name="connsiteX0" fmla="*/ 380821 w 3066346"/>
              <a:gd name="connsiteY0" fmla="*/ 0 h 3579053"/>
              <a:gd name="connsiteX1" fmla="*/ 247673 w 3066346"/>
              <a:gd name="connsiteY1" fmla="*/ 2376827 h 3579053"/>
              <a:gd name="connsiteX2" fmla="*/ 1879782 w 3066346"/>
              <a:gd name="connsiteY2" fmla="*/ 3561261 h 3579053"/>
              <a:gd name="connsiteX3" fmla="*/ 2946582 w 3066346"/>
              <a:gd name="connsiteY3" fmla="*/ 3187881 h 3579053"/>
              <a:gd name="connsiteX4" fmla="*/ 2756082 w 3066346"/>
              <a:gd name="connsiteY4" fmla="*/ 1862001 h 3579053"/>
              <a:gd name="connsiteX5" fmla="*/ 1872162 w 3066346"/>
              <a:gd name="connsiteY5" fmla="*/ 2182041 h 3579053"/>
              <a:gd name="connsiteX6" fmla="*/ 2123622 w 3066346"/>
              <a:gd name="connsiteY6" fmla="*/ 2723061 h 3579053"/>
              <a:gd name="connsiteX7" fmla="*/ 2526828 w 3066346"/>
              <a:gd name="connsiteY7" fmla="*/ 2598323 h 3579053"/>
              <a:gd name="connsiteX0" fmla="*/ 361104 w 3046629"/>
              <a:gd name="connsiteY0" fmla="*/ 0 h 3579053"/>
              <a:gd name="connsiteX1" fmla="*/ 227956 w 3046629"/>
              <a:gd name="connsiteY1" fmla="*/ 2376827 h 3579053"/>
              <a:gd name="connsiteX2" fmla="*/ 1860065 w 3046629"/>
              <a:gd name="connsiteY2" fmla="*/ 3561261 h 3579053"/>
              <a:gd name="connsiteX3" fmla="*/ 2926865 w 3046629"/>
              <a:gd name="connsiteY3" fmla="*/ 3187881 h 3579053"/>
              <a:gd name="connsiteX4" fmla="*/ 2736365 w 3046629"/>
              <a:gd name="connsiteY4" fmla="*/ 1862001 h 3579053"/>
              <a:gd name="connsiteX5" fmla="*/ 1852445 w 3046629"/>
              <a:gd name="connsiteY5" fmla="*/ 2182041 h 3579053"/>
              <a:gd name="connsiteX6" fmla="*/ 2103905 w 3046629"/>
              <a:gd name="connsiteY6" fmla="*/ 2723061 h 3579053"/>
              <a:gd name="connsiteX7" fmla="*/ 2507111 w 3046629"/>
              <a:gd name="connsiteY7" fmla="*/ 2598323 h 3579053"/>
              <a:gd name="connsiteX0" fmla="*/ 334250 w 3019775"/>
              <a:gd name="connsiteY0" fmla="*/ 0 h 3579053"/>
              <a:gd name="connsiteX1" fmla="*/ 201102 w 3019775"/>
              <a:gd name="connsiteY1" fmla="*/ 2376827 h 3579053"/>
              <a:gd name="connsiteX2" fmla="*/ 1833211 w 3019775"/>
              <a:gd name="connsiteY2" fmla="*/ 3561261 h 3579053"/>
              <a:gd name="connsiteX3" fmla="*/ 2900011 w 3019775"/>
              <a:gd name="connsiteY3" fmla="*/ 3187881 h 3579053"/>
              <a:gd name="connsiteX4" fmla="*/ 2709511 w 3019775"/>
              <a:gd name="connsiteY4" fmla="*/ 1862001 h 3579053"/>
              <a:gd name="connsiteX5" fmla="*/ 1825591 w 3019775"/>
              <a:gd name="connsiteY5" fmla="*/ 2182041 h 3579053"/>
              <a:gd name="connsiteX6" fmla="*/ 2077051 w 3019775"/>
              <a:gd name="connsiteY6" fmla="*/ 2723061 h 3579053"/>
              <a:gd name="connsiteX7" fmla="*/ 2480257 w 3019775"/>
              <a:gd name="connsiteY7" fmla="*/ 2598323 h 3579053"/>
              <a:gd name="connsiteX0" fmla="*/ 278013 w 2963538"/>
              <a:gd name="connsiteY0" fmla="*/ 0 h 3579053"/>
              <a:gd name="connsiteX1" fmla="*/ 144865 w 2963538"/>
              <a:gd name="connsiteY1" fmla="*/ 2376827 h 3579053"/>
              <a:gd name="connsiteX2" fmla="*/ 1776974 w 2963538"/>
              <a:gd name="connsiteY2" fmla="*/ 3561261 h 3579053"/>
              <a:gd name="connsiteX3" fmla="*/ 2843774 w 2963538"/>
              <a:gd name="connsiteY3" fmla="*/ 3187881 h 3579053"/>
              <a:gd name="connsiteX4" fmla="*/ 2653274 w 2963538"/>
              <a:gd name="connsiteY4" fmla="*/ 1862001 h 3579053"/>
              <a:gd name="connsiteX5" fmla="*/ 1769354 w 2963538"/>
              <a:gd name="connsiteY5" fmla="*/ 2182041 h 3579053"/>
              <a:gd name="connsiteX6" fmla="*/ 2020814 w 2963538"/>
              <a:gd name="connsiteY6" fmla="*/ 2723061 h 3579053"/>
              <a:gd name="connsiteX7" fmla="*/ 2424020 w 2963538"/>
              <a:gd name="connsiteY7" fmla="*/ 2598323 h 3579053"/>
              <a:gd name="connsiteX0" fmla="*/ 278013 w 3007955"/>
              <a:gd name="connsiteY0" fmla="*/ 0 h 3576809"/>
              <a:gd name="connsiteX1" fmla="*/ 144865 w 3007955"/>
              <a:gd name="connsiteY1" fmla="*/ 2376827 h 3576809"/>
              <a:gd name="connsiteX2" fmla="*/ 1776974 w 3007955"/>
              <a:gd name="connsiteY2" fmla="*/ 3561261 h 3576809"/>
              <a:gd name="connsiteX3" fmla="*/ 2843774 w 3007955"/>
              <a:gd name="connsiteY3" fmla="*/ 3187881 h 3576809"/>
              <a:gd name="connsiteX4" fmla="*/ 2653274 w 3007955"/>
              <a:gd name="connsiteY4" fmla="*/ 1862001 h 3576809"/>
              <a:gd name="connsiteX5" fmla="*/ 1769354 w 3007955"/>
              <a:gd name="connsiteY5" fmla="*/ 2182041 h 3576809"/>
              <a:gd name="connsiteX6" fmla="*/ 2020814 w 3007955"/>
              <a:gd name="connsiteY6" fmla="*/ 2723061 h 3576809"/>
              <a:gd name="connsiteX7" fmla="*/ 2424020 w 3007955"/>
              <a:gd name="connsiteY7" fmla="*/ 2598323 h 3576809"/>
              <a:gd name="connsiteX0" fmla="*/ 278013 w 2982357"/>
              <a:gd name="connsiteY0" fmla="*/ 0 h 3580677"/>
              <a:gd name="connsiteX1" fmla="*/ 144865 w 2982357"/>
              <a:gd name="connsiteY1" fmla="*/ 2376827 h 3580677"/>
              <a:gd name="connsiteX2" fmla="*/ 1776974 w 2982357"/>
              <a:gd name="connsiteY2" fmla="*/ 3561261 h 3580677"/>
              <a:gd name="connsiteX3" fmla="*/ 2843774 w 2982357"/>
              <a:gd name="connsiteY3" fmla="*/ 3187881 h 3580677"/>
              <a:gd name="connsiteX4" fmla="*/ 2653274 w 2982357"/>
              <a:gd name="connsiteY4" fmla="*/ 1862001 h 3580677"/>
              <a:gd name="connsiteX5" fmla="*/ 1769354 w 2982357"/>
              <a:gd name="connsiteY5" fmla="*/ 2182041 h 3580677"/>
              <a:gd name="connsiteX6" fmla="*/ 2020814 w 2982357"/>
              <a:gd name="connsiteY6" fmla="*/ 2723061 h 3580677"/>
              <a:gd name="connsiteX7" fmla="*/ 2424020 w 2982357"/>
              <a:gd name="connsiteY7" fmla="*/ 2598323 h 3580677"/>
              <a:gd name="connsiteX0" fmla="*/ 278013 w 3019795"/>
              <a:gd name="connsiteY0" fmla="*/ 0 h 3595020"/>
              <a:gd name="connsiteX1" fmla="*/ 144865 w 3019795"/>
              <a:gd name="connsiteY1" fmla="*/ 2376827 h 3595020"/>
              <a:gd name="connsiteX2" fmla="*/ 1776974 w 3019795"/>
              <a:gd name="connsiteY2" fmla="*/ 3561261 h 3595020"/>
              <a:gd name="connsiteX3" fmla="*/ 2958074 w 3019795"/>
              <a:gd name="connsiteY3" fmla="*/ 3134541 h 3595020"/>
              <a:gd name="connsiteX4" fmla="*/ 2653274 w 3019795"/>
              <a:gd name="connsiteY4" fmla="*/ 1862001 h 3595020"/>
              <a:gd name="connsiteX5" fmla="*/ 1769354 w 3019795"/>
              <a:gd name="connsiteY5" fmla="*/ 2182041 h 3595020"/>
              <a:gd name="connsiteX6" fmla="*/ 2020814 w 3019795"/>
              <a:gd name="connsiteY6" fmla="*/ 2723061 h 3595020"/>
              <a:gd name="connsiteX7" fmla="*/ 2424020 w 3019795"/>
              <a:gd name="connsiteY7" fmla="*/ 2598323 h 3595020"/>
              <a:gd name="connsiteX0" fmla="*/ 278013 w 2997672"/>
              <a:gd name="connsiteY0" fmla="*/ 0 h 3592567"/>
              <a:gd name="connsiteX1" fmla="*/ 144865 w 2997672"/>
              <a:gd name="connsiteY1" fmla="*/ 2376827 h 3592567"/>
              <a:gd name="connsiteX2" fmla="*/ 1776974 w 2997672"/>
              <a:gd name="connsiteY2" fmla="*/ 3561261 h 3592567"/>
              <a:gd name="connsiteX3" fmla="*/ 2958074 w 2997672"/>
              <a:gd name="connsiteY3" fmla="*/ 3134541 h 3592567"/>
              <a:gd name="connsiteX4" fmla="*/ 2630414 w 2997672"/>
              <a:gd name="connsiteY4" fmla="*/ 1915341 h 3592567"/>
              <a:gd name="connsiteX5" fmla="*/ 1769354 w 2997672"/>
              <a:gd name="connsiteY5" fmla="*/ 2182041 h 3592567"/>
              <a:gd name="connsiteX6" fmla="*/ 2020814 w 2997672"/>
              <a:gd name="connsiteY6" fmla="*/ 2723061 h 3592567"/>
              <a:gd name="connsiteX7" fmla="*/ 2424020 w 2997672"/>
              <a:gd name="connsiteY7" fmla="*/ 2598323 h 3592567"/>
              <a:gd name="connsiteX0" fmla="*/ 245886 w 2965545"/>
              <a:gd name="connsiteY0" fmla="*/ 0 h 3599398"/>
              <a:gd name="connsiteX1" fmla="*/ 181318 w 2965545"/>
              <a:gd name="connsiteY1" fmla="*/ 2262527 h 3599398"/>
              <a:gd name="connsiteX2" fmla="*/ 1744847 w 2965545"/>
              <a:gd name="connsiteY2" fmla="*/ 3561261 h 3599398"/>
              <a:gd name="connsiteX3" fmla="*/ 2925947 w 2965545"/>
              <a:gd name="connsiteY3" fmla="*/ 3134541 h 3599398"/>
              <a:gd name="connsiteX4" fmla="*/ 2598287 w 2965545"/>
              <a:gd name="connsiteY4" fmla="*/ 1915341 h 3599398"/>
              <a:gd name="connsiteX5" fmla="*/ 1737227 w 2965545"/>
              <a:gd name="connsiteY5" fmla="*/ 2182041 h 3599398"/>
              <a:gd name="connsiteX6" fmla="*/ 1988687 w 2965545"/>
              <a:gd name="connsiteY6" fmla="*/ 2723061 h 3599398"/>
              <a:gd name="connsiteX7" fmla="*/ 2391893 w 2965545"/>
              <a:gd name="connsiteY7" fmla="*/ 2598323 h 3599398"/>
              <a:gd name="connsiteX0" fmla="*/ 258918 w 2978577"/>
              <a:gd name="connsiteY0" fmla="*/ 0 h 3599398"/>
              <a:gd name="connsiteX1" fmla="*/ 194350 w 2978577"/>
              <a:gd name="connsiteY1" fmla="*/ 2262527 h 3599398"/>
              <a:gd name="connsiteX2" fmla="*/ 1757879 w 2978577"/>
              <a:gd name="connsiteY2" fmla="*/ 3561261 h 3599398"/>
              <a:gd name="connsiteX3" fmla="*/ 2938979 w 2978577"/>
              <a:gd name="connsiteY3" fmla="*/ 3134541 h 3599398"/>
              <a:gd name="connsiteX4" fmla="*/ 2611319 w 2978577"/>
              <a:gd name="connsiteY4" fmla="*/ 1915341 h 3599398"/>
              <a:gd name="connsiteX5" fmla="*/ 1750259 w 2978577"/>
              <a:gd name="connsiteY5" fmla="*/ 2182041 h 3599398"/>
              <a:gd name="connsiteX6" fmla="*/ 2001719 w 2978577"/>
              <a:gd name="connsiteY6" fmla="*/ 2723061 h 3599398"/>
              <a:gd name="connsiteX7" fmla="*/ 2404925 w 2978577"/>
              <a:gd name="connsiteY7" fmla="*/ 2598323 h 3599398"/>
              <a:gd name="connsiteX0" fmla="*/ 0 w 2719659"/>
              <a:gd name="connsiteY0" fmla="*/ 0 h 3754091"/>
              <a:gd name="connsiteX1" fmla="*/ 1498961 w 2719659"/>
              <a:gd name="connsiteY1" fmla="*/ 3561261 h 3754091"/>
              <a:gd name="connsiteX2" fmla="*/ 2680061 w 2719659"/>
              <a:gd name="connsiteY2" fmla="*/ 3134541 h 3754091"/>
              <a:gd name="connsiteX3" fmla="*/ 2352401 w 2719659"/>
              <a:gd name="connsiteY3" fmla="*/ 1915341 h 3754091"/>
              <a:gd name="connsiteX4" fmla="*/ 1491341 w 2719659"/>
              <a:gd name="connsiteY4" fmla="*/ 2182041 h 3754091"/>
              <a:gd name="connsiteX5" fmla="*/ 1742801 w 2719659"/>
              <a:gd name="connsiteY5" fmla="*/ 2723061 h 3754091"/>
              <a:gd name="connsiteX6" fmla="*/ 2146007 w 2719659"/>
              <a:gd name="connsiteY6" fmla="*/ 2598323 h 3754091"/>
              <a:gd name="connsiteX0" fmla="*/ 0 w 2790673"/>
              <a:gd name="connsiteY0" fmla="*/ 0 h 3334655"/>
              <a:gd name="connsiteX1" fmla="*/ 447401 w 2790673"/>
              <a:gd name="connsiteY1" fmla="*/ 3005001 h 3334655"/>
              <a:gd name="connsiteX2" fmla="*/ 2680061 w 2790673"/>
              <a:gd name="connsiteY2" fmla="*/ 3134541 h 3334655"/>
              <a:gd name="connsiteX3" fmla="*/ 2352401 w 2790673"/>
              <a:gd name="connsiteY3" fmla="*/ 1915341 h 3334655"/>
              <a:gd name="connsiteX4" fmla="*/ 1491341 w 2790673"/>
              <a:gd name="connsiteY4" fmla="*/ 2182041 h 3334655"/>
              <a:gd name="connsiteX5" fmla="*/ 1742801 w 2790673"/>
              <a:gd name="connsiteY5" fmla="*/ 2723061 h 3334655"/>
              <a:gd name="connsiteX6" fmla="*/ 2146007 w 2790673"/>
              <a:gd name="connsiteY6" fmla="*/ 2598323 h 3334655"/>
              <a:gd name="connsiteX0" fmla="*/ 0 w 2790673"/>
              <a:gd name="connsiteY0" fmla="*/ 0 h 3399760"/>
              <a:gd name="connsiteX1" fmla="*/ 447401 w 2790673"/>
              <a:gd name="connsiteY1" fmla="*/ 3005001 h 3399760"/>
              <a:gd name="connsiteX2" fmla="*/ 2680061 w 2790673"/>
              <a:gd name="connsiteY2" fmla="*/ 3134541 h 3399760"/>
              <a:gd name="connsiteX3" fmla="*/ 2352401 w 2790673"/>
              <a:gd name="connsiteY3" fmla="*/ 1915341 h 3399760"/>
              <a:gd name="connsiteX4" fmla="*/ 1491341 w 2790673"/>
              <a:gd name="connsiteY4" fmla="*/ 2182041 h 3399760"/>
              <a:gd name="connsiteX5" fmla="*/ 1742801 w 2790673"/>
              <a:gd name="connsiteY5" fmla="*/ 2723061 h 3399760"/>
              <a:gd name="connsiteX6" fmla="*/ 2146007 w 2790673"/>
              <a:gd name="connsiteY6" fmla="*/ 2598323 h 3399760"/>
              <a:gd name="connsiteX0" fmla="*/ 281441 w 3072114"/>
              <a:gd name="connsiteY0" fmla="*/ 0 h 3399760"/>
              <a:gd name="connsiteX1" fmla="*/ 728842 w 3072114"/>
              <a:gd name="connsiteY1" fmla="*/ 3005001 h 3399760"/>
              <a:gd name="connsiteX2" fmla="*/ 2961502 w 3072114"/>
              <a:gd name="connsiteY2" fmla="*/ 3134541 h 3399760"/>
              <a:gd name="connsiteX3" fmla="*/ 2633842 w 3072114"/>
              <a:gd name="connsiteY3" fmla="*/ 1915341 h 3399760"/>
              <a:gd name="connsiteX4" fmla="*/ 1772782 w 3072114"/>
              <a:gd name="connsiteY4" fmla="*/ 2182041 h 3399760"/>
              <a:gd name="connsiteX5" fmla="*/ 2024242 w 3072114"/>
              <a:gd name="connsiteY5" fmla="*/ 2723061 h 3399760"/>
              <a:gd name="connsiteX6" fmla="*/ 2427448 w 3072114"/>
              <a:gd name="connsiteY6" fmla="*/ 2598323 h 3399760"/>
              <a:gd name="connsiteX0" fmla="*/ 310533 w 3108709"/>
              <a:gd name="connsiteY0" fmla="*/ 0 h 3308225"/>
              <a:gd name="connsiteX1" fmla="*/ 651254 w 3108709"/>
              <a:gd name="connsiteY1" fmla="*/ 2852601 h 3308225"/>
              <a:gd name="connsiteX2" fmla="*/ 2990594 w 3108709"/>
              <a:gd name="connsiteY2" fmla="*/ 3134541 h 3308225"/>
              <a:gd name="connsiteX3" fmla="*/ 2662934 w 3108709"/>
              <a:gd name="connsiteY3" fmla="*/ 1915341 h 3308225"/>
              <a:gd name="connsiteX4" fmla="*/ 1801874 w 3108709"/>
              <a:gd name="connsiteY4" fmla="*/ 2182041 h 3308225"/>
              <a:gd name="connsiteX5" fmla="*/ 2053334 w 3108709"/>
              <a:gd name="connsiteY5" fmla="*/ 2723061 h 3308225"/>
              <a:gd name="connsiteX6" fmla="*/ 2456540 w 3108709"/>
              <a:gd name="connsiteY6" fmla="*/ 2598323 h 3308225"/>
              <a:gd name="connsiteX0" fmla="*/ 310533 w 3273546"/>
              <a:gd name="connsiteY0" fmla="*/ 0 h 3526462"/>
              <a:gd name="connsiteX1" fmla="*/ 651254 w 3273546"/>
              <a:gd name="connsiteY1" fmla="*/ 2852601 h 3526462"/>
              <a:gd name="connsiteX2" fmla="*/ 2990594 w 3273546"/>
              <a:gd name="connsiteY2" fmla="*/ 3134541 h 3526462"/>
              <a:gd name="connsiteX3" fmla="*/ 2662934 w 3273546"/>
              <a:gd name="connsiteY3" fmla="*/ 1915341 h 3526462"/>
              <a:gd name="connsiteX4" fmla="*/ 1801874 w 3273546"/>
              <a:gd name="connsiteY4" fmla="*/ 2182041 h 3526462"/>
              <a:gd name="connsiteX5" fmla="*/ 2053334 w 3273546"/>
              <a:gd name="connsiteY5" fmla="*/ 2723061 h 3526462"/>
              <a:gd name="connsiteX6" fmla="*/ 2456540 w 3273546"/>
              <a:gd name="connsiteY6" fmla="*/ 2598323 h 3526462"/>
              <a:gd name="connsiteX0" fmla="*/ 310533 w 3115904"/>
              <a:gd name="connsiteY0" fmla="*/ 0 h 3314582"/>
              <a:gd name="connsiteX1" fmla="*/ 651254 w 3115904"/>
              <a:gd name="connsiteY1" fmla="*/ 2852601 h 3314582"/>
              <a:gd name="connsiteX2" fmla="*/ 2990594 w 3115904"/>
              <a:gd name="connsiteY2" fmla="*/ 3134541 h 3314582"/>
              <a:gd name="connsiteX3" fmla="*/ 2693414 w 3115904"/>
              <a:gd name="connsiteY3" fmla="*/ 1816281 h 3314582"/>
              <a:gd name="connsiteX4" fmla="*/ 1801874 w 3115904"/>
              <a:gd name="connsiteY4" fmla="*/ 2182041 h 3314582"/>
              <a:gd name="connsiteX5" fmla="*/ 2053334 w 3115904"/>
              <a:gd name="connsiteY5" fmla="*/ 2723061 h 3314582"/>
              <a:gd name="connsiteX6" fmla="*/ 2456540 w 3115904"/>
              <a:gd name="connsiteY6" fmla="*/ 2598323 h 3314582"/>
              <a:gd name="connsiteX0" fmla="*/ 310533 w 3115514"/>
              <a:gd name="connsiteY0" fmla="*/ 0 h 3314582"/>
              <a:gd name="connsiteX1" fmla="*/ 651254 w 3115514"/>
              <a:gd name="connsiteY1" fmla="*/ 2852601 h 3314582"/>
              <a:gd name="connsiteX2" fmla="*/ 2990594 w 3115514"/>
              <a:gd name="connsiteY2" fmla="*/ 3134541 h 3314582"/>
              <a:gd name="connsiteX3" fmla="*/ 2693414 w 3115514"/>
              <a:gd name="connsiteY3" fmla="*/ 1816281 h 3314582"/>
              <a:gd name="connsiteX4" fmla="*/ 1817114 w 3115514"/>
              <a:gd name="connsiteY4" fmla="*/ 2098221 h 3314582"/>
              <a:gd name="connsiteX5" fmla="*/ 2053334 w 3115514"/>
              <a:gd name="connsiteY5" fmla="*/ 2723061 h 3314582"/>
              <a:gd name="connsiteX6" fmla="*/ 2456540 w 3115514"/>
              <a:gd name="connsiteY6" fmla="*/ 2598323 h 3314582"/>
              <a:gd name="connsiteX0" fmla="*/ 310533 w 3115514"/>
              <a:gd name="connsiteY0" fmla="*/ 0 h 3314582"/>
              <a:gd name="connsiteX1" fmla="*/ 651254 w 3115514"/>
              <a:gd name="connsiteY1" fmla="*/ 2852601 h 3314582"/>
              <a:gd name="connsiteX2" fmla="*/ 2990594 w 3115514"/>
              <a:gd name="connsiteY2" fmla="*/ 3134541 h 3314582"/>
              <a:gd name="connsiteX3" fmla="*/ 2693414 w 3115514"/>
              <a:gd name="connsiteY3" fmla="*/ 1816281 h 3314582"/>
              <a:gd name="connsiteX4" fmla="*/ 1817114 w 3115514"/>
              <a:gd name="connsiteY4" fmla="*/ 2098221 h 3314582"/>
              <a:gd name="connsiteX5" fmla="*/ 1969514 w 3115514"/>
              <a:gd name="connsiteY5" fmla="*/ 2715441 h 3314582"/>
              <a:gd name="connsiteX6" fmla="*/ 2456540 w 3115514"/>
              <a:gd name="connsiteY6" fmla="*/ 2598323 h 3314582"/>
              <a:gd name="connsiteX0" fmla="*/ 310533 w 3184760"/>
              <a:gd name="connsiteY0" fmla="*/ 0 h 3474628"/>
              <a:gd name="connsiteX1" fmla="*/ 651254 w 3184760"/>
              <a:gd name="connsiteY1" fmla="*/ 2852601 h 3474628"/>
              <a:gd name="connsiteX2" fmla="*/ 2990594 w 3184760"/>
              <a:gd name="connsiteY2" fmla="*/ 3134541 h 3474628"/>
              <a:gd name="connsiteX3" fmla="*/ 2693414 w 3184760"/>
              <a:gd name="connsiteY3" fmla="*/ 1816281 h 3474628"/>
              <a:gd name="connsiteX4" fmla="*/ 1817114 w 3184760"/>
              <a:gd name="connsiteY4" fmla="*/ 2098221 h 3474628"/>
              <a:gd name="connsiteX5" fmla="*/ 1969514 w 3184760"/>
              <a:gd name="connsiteY5" fmla="*/ 2715441 h 3474628"/>
              <a:gd name="connsiteX6" fmla="*/ 2456540 w 3184760"/>
              <a:gd name="connsiteY6" fmla="*/ 2598323 h 3474628"/>
              <a:gd name="connsiteX0" fmla="*/ 310533 w 3221748"/>
              <a:gd name="connsiteY0" fmla="*/ 0 h 3474628"/>
              <a:gd name="connsiteX1" fmla="*/ 651254 w 3221748"/>
              <a:gd name="connsiteY1" fmla="*/ 2852601 h 3474628"/>
              <a:gd name="connsiteX2" fmla="*/ 2990594 w 3221748"/>
              <a:gd name="connsiteY2" fmla="*/ 3134541 h 3474628"/>
              <a:gd name="connsiteX3" fmla="*/ 2693414 w 3221748"/>
              <a:gd name="connsiteY3" fmla="*/ 1816281 h 3474628"/>
              <a:gd name="connsiteX4" fmla="*/ 1817114 w 3221748"/>
              <a:gd name="connsiteY4" fmla="*/ 2098221 h 3474628"/>
              <a:gd name="connsiteX5" fmla="*/ 1969514 w 3221748"/>
              <a:gd name="connsiteY5" fmla="*/ 2715441 h 3474628"/>
              <a:gd name="connsiteX6" fmla="*/ 2456540 w 3221748"/>
              <a:gd name="connsiteY6" fmla="*/ 2598323 h 3474628"/>
              <a:gd name="connsiteX0" fmla="*/ 310533 w 3221748"/>
              <a:gd name="connsiteY0" fmla="*/ 0 h 3474628"/>
              <a:gd name="connsiteX1" fmla="*/ 651254 w 3221748"/>
              <a:gd name="connsiteY1" fmla="*/ 2852601 h 3474628"/>
              <a:gd name="connsiteX2" fmla="*/ 2990594 w 3221748"/>
              <a:gd name="connsiteY2" fmla="*/ 3134541 h 3474628"/>
              <a:gd name="connsiteX3" fmla="*/ 2693414 w 3221748"/>
              <a:gd name="connsiteY3" fmla="*/ 1816281 h 3474628"/>
              <a:gd name="connsiteX4" fmla="*/ 1817114 w 3221748"/>
              <a:gd name="connsiteY4" fmla="*/ 2098221 h 3474628"/>
              <a:gd name="connsiteX5" fmla="*/ 1969514 w 3221748"/>
              <a:gd name="connsiteY5" fmla="*/ 2715441 h 3474628"/>
              <a:gd name="connsiteX6" fmla="*/ 2456540 w 3221748"/>
              <a:gd name="connsiteY6" fmla="*/ 2598323 h 3474628"/>
              <a:gd name="connsiteX0" fmla="*/ 310533 w 3221748"/>
              <a:gd name="connsiteY0" fmla="*/ 0 h 3474628"/>
              <a:gd name="connsiteX1" fmla="*/ 651254 w 3221748"/>
              <a:gd name="connsiteY1" fmla="*/ 2852601 h 3474628"/>
              <a:gd name="connsiteX2" fmla="*/ 2990594 w 3221748"/>
              <a:gd name="connsiteY2" fmla="*/ 3134541 h 3474628"/>
              <a:gd name="connsiteX3" fmla="*/ 2693414 w 3221748"/>
              <a:gd name="connsiteY3" fmla="*/ 1816281 h 3474628"/>
              <a:gd name="connsiteX4" fmla="*/ 1817114 w 3221748"/>
              <a:gd name="connsiteY4" fmla="*/ 2098221 h 3474628"/>
              <a:gd name="connsiteX5" fmla="*/ 1969514 w 3221748"/>
              <a:gd name="connsiteY5" fmla="*/ 2715441 h 3474628"/>
              <a:gd name="connsiteX6" fmla="*/ 2456540 w 3221748"/>
              <a:gd name="connsiteY6" fmla="*/ 2598323 h 3474628"/>
              <a:gd name="connsiteX0" fmla="*/ 310533 w 3221748"/>
              <a:gd name="connsiteY0" fmla="*/ 0 h 3474628"/>
              <a:gd name="connsiteX1" fmla="*/ 651254 w 3221748"/>
              <a:gd name="connsiteY1" fmla="*/ 2852601 h 3474628"/>
              <a:gd name="connsiteX2" fmla="*/ 2990594 w 3221748"/>
              <a:gd name="connsiteY2" fmla="*/ 3134541 h 3474628"/>
              <a:gd name="connsiteX3" fmla="*/ 2693414 w 3221748"/>
              <a:gd name="connsiteY3" fmla="*/ 1816281 h 3474628"/>
              <a:gd name="connsiteX4" fmla="*/ 1817114 w 3221748"/>
              <a:gd name="connsiteY4" fmla="*/ 2098221 h 3474628"/>
              <a:gd name="connsiteX5" fmla="*/ 1969514 w 3221748"/>
              <a:gd name="connsiteY5" fmla="*/ 2715441 h 3474628"/>
              <a:gd name="connsiteX6" fmla="*/ 2456540 w 3221748"/>
              <a:gd name="connsiteY6" fmla="*/ 2598323 h 347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1748" h="3474628">
                <a:moveTo>
                  <a:pt x="310533" y="0"/>
                </a:moveTo>
                <a:cubicBezTo>
                  <a:pt x="-299203" y="1260090"/>
                  <a:pt x="82657" y="2170158"/>
                  <a:pt x="651254" y="2852601"/>
                </a:cubicBezTo>
                <a:cubicBezTo>
                  <a:pt x="1219851" y="3535044"/>
                  <a:pt x="2490214" y="3695881"/>
                  <a:pt x="2990594" y="3134541"/>
                </a:cubicBezTo>
                <a:cubicBezTo>
                  <a:pt x="3490974" y="2573201"/>
                  <a:pt x="3079494" y="2011861"/>
                  <a:pt x="2693414" y="1816281"/>
                </a:cubicBezTo>
                <a:cubicBezTo>
                  <a:pt x="2307334" y="1620701"/>
                  <a:pt x="1945384" y="1849301"/>
                  <a:pt x="1817114" y="2098221"/>
                </a:cubicBezTo>
                <a:cubicBezTo>
                  <a:pt x="1688844" y="2347141"/>
                  <a:pt x="1779123" y="2578751"/>
                  <a:pt x="1969514" y="2715441"/>
                </a:cubicBezTo>
                <a:cubicBezTo>
                  <a:pt x="2159905" y="2852131"/>
                  <a:pt x="2362669" y="2719443"/>
                  <a:pt x="2456540" y="2598323"/>
                </a:cubicBezTo>
              </a:path>
            </a:pathLst>
          </a:cu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417246" y="2330878"/>
            <a:ext cx="5050355" cy="4041126"/>
          </a:xfrm>
          <a:custGeom>
            <a:avLst/>
            <a:gdLst>
              <a:gd name="connsiteX0" fmla="*/ 697424 w 697424"/>
              <a:gd name="connsiteY0" fmla="*/ 0 h 1495586"/>
              <a:gd name="connsiteX1" fmla="*/ 410705 w 697424"/>
              <a:gd name="connsiteY1" fmla="*/ 1007390 h 1495586"/>
              <a:gd name="connsiteX2" fmla="*/ 0 w 697424"/>
              <a:gd name="connsiteY2" fmla="*/ 1495586 h 1495586"/>
              <a:gd name="connsiteX0" fmla="*/ 593883 w 5386450"/>
              <a:gd name="connsiteY0" fmla="*/ 0 h 3392966"/>
              <a:gd name="connsiteX1" fmla="*/ 307164 w 5386450"/>
              <a:gd name="connsiteY1" fmla="*/ 1007390 h 3392966"/>
              <a:gd name="connsiteX2" fmla="*/ 5382859 w 5386450"/>
              <a:gd name="connsiteY2" fmla="*/ 3392966 h 3392966"/>
              <a:gd name="connsiteX0" fmla="*/ 85989 w 4879325"/>
              <a:gd name="connsiteY0" fmla="*/ 0 h 3392966"/>
              <a:gd name="connsiteX1" fmla="*/ 599370 w 4879325"/>
              <a:gd name="connsiteY1" fmla="*/ 2889530 h 3392966"/>
              <a:gd name="connsiteX2" fmla="*/ 4874965 w 4879325"/>
              <a:gd name="connsiteY2" fmla="*/ 3392966 h 3392966"/>
              <a:gd name="connsiteX0" fmla="*/ 20115 w 4809091"/>
              <a:gd name="connsiteY0" fmla="*/ 0 h 4030873"/>
              <a:gd name="connsiteX1" fmla="*/ 533496 w 4809091"/>
              <a:gd name="connsiteY1" fmla="*/ 2889530 h 4030873"/>
              <a:gd name="connsiteX2" fmla="*/ 2481378 w 4809091"/>
              <a:gd name="connsiteY2" fmla="*/ 4024202 h 4030873"/>
              <a:gd name="connsiteX3" fmla="*/ 4809091 w 4809091"/>
              <a:gd name="connsiteY3" fmla="*/ 3392966 h 4030873"/>
              <a:gd name="connsiteX0" fmla="*/ 20115 w 4984351"/>
              <a:gd name="connsiteY0" fmla="*/ 0 h 4026878"/>
              <a:gd name="connsiteX1" fmla="*/ 533496 w 4984351"/>
              <a:gd name="connsiteY1" fmla="*/ 2889530 h 4026878"/>
              <a:gd name="connsiteX2" fmla="*/ 2481378 w 4984351"/>
              <a:gd name="connsiteY2" fmla="*/ 4024202 h 4026878"/>
              <a:gd name="connsiteX3" fmla="*/ 4984351 w 4984351"/>
              <a:gd name="connsiteY3" fmla="*/ 2211866 h 4026878"/>
              <a:gd name="connsiteX0" fmla="*/ 20115 w 4986301"/>
              <a:gd name="connsiteY0" fmla="*/ 0 h 4029879"/>
              <a:gd name="connsiteX1" fmla="*/ 533496 w 4986301"/>
              <a:gd name="connsiteY1" fmla="*/ 2889530 h 4029879"/>
              <a:gd name="connsiteX2" fmla="*/ 2481378 w 4986301"/>
              <a:gd name="connsiteY2" fmla="*/ 4024202 h 4029879"/>
              <a:gd name="connsiteX3" fmla="*/ 4984351 w 4986301"/>
              <a:gd name="connsiteY3" fmla="*/ 2211866 h 4029879"/>
              <a:gd name="connsiteX0" fmla="*/ 37061 w 5003247"/>
              <a:gd name="connsiteY0" fmla="*/ 0 h 4029879"/>
              <a:gd name="connsiteX1" fmla="*/ 550442 w 5003247"/>
              <a:gd name="connsiteY1" fmla="*/ 2889530 h 4029879"/>
              <a:gd name="connsiteX2" fmla="*/ 2498324 w 5003247"/>
              <a:gd name="connsiteY2" fmla="*/ 4024202 h 4029879"/>
              <a:gd name="connsiteX3" fmla="*/ 5001297 w 5003247"/>
              <a:gd name="connsiteY3" fmla="*/ 2211866 h 4029879"/>
              <a:gd name="connsiteX0" fmla="*/ 37061 w 5004192"/>
              <a:gd name="connsiteY0" fmla="*/ 0 h 4024202"/>
              <a:gd name="connsiteX1" fmla="*/ 550442 w 5004192"/>
              <a:gd name="connsiteY1" fmla="*/ 2889530 h 4024202"/>
              <a:gd name="connsiteX2" fmla="*/ 2498324 w 5004192"/>
              <a:gd name="connsiteY2" fmla="*/ 4024202 h 4024202"/>
              <a:gd name="connsiteX3" fmla="*/ 5001297 w 5004192"/>
              <a:gd name="connsiteY3" fmla="*/ 2211866 h 4024202"/>
              <a:gd name="connsiteX0" fmla="*/ 23584 w 4991541"/>
              <a:gd name="connsiteY0" fmla="*/ 0 h 4039442"/>
              <a:gd name="connsiteX1" fmla="*/ 536965 w 4991541"/>
              <a:gd name="connsiteY1" fmla="*/ 2889530 h 4039442"/>
              <a:gd name="connsiteX2" fmla="*/ 2774407 w 4991541"/>
              <a:gd name="connsiteY2" fmla="*/ 4039442 h 4039442"/>
              <a:gd name="connsiteX3" fmla="*/ 4987820 w 4991541"/>
              <a:gd name="connsiteY3" fmla="*/ 2211866 h 4039442"/>
              <a:gd name="connsiteX0" fmla="*/ 23584 w 4807525"/>
              <a:gd name="connsiteY0" fmla="*/ 0 h 4059672"/>
              <a:gd name="connsiteX1" fmla="*/ 536965 w 4807525"/>
              <a:gd name="connsiteY1" fmla="*/ 2889530 h 4059672"/>
              <a:gd name="connsiteX2" fmla="*/ 2774407 w 4807525"/>
              <a:gd name="connsiteY2" fmla="*/ 4039442 h 4059672"/>
              <a:gd name="connsiteX3" fmla="*/ 4804940 w 4807525"/>
              <a:gd name="connsiteY3" fmla="*/ 2044226 h 4059672"/>
              <a:gd name="connsiteX0" fmla="*/ 23584 w 4974937"/>
              <a:gd name="connsiteY0" fmla="*/ 0 h 4044149"/>
              <a:gd name="connsiteX1" fmla="*/ 536965 w 4974937"/>
              <a:gd name="connsiteY1" fmla="*/ 2889530 h 4044149"/>
              <a:gd name="connsiteX2" fmla="*/ 2774407 w 4974937"/>
              <a:gd name="connsiteY2" fmla="*/ 4039442 h 4044149"/>
              <a:gd name="connsiteX3" fmla="*/ 4972580 w 4974937"/>
              <a:gd name="connsiteY3" fmla="*/ 2524286 h 4044149"/>
              <a:gd name="connsiteX0" fmla="*/ 23584 w 5058657"/>
              <a:gd name="connsiteY0" fmla="*/ 0 h 4042972"/>
              <a:gd name="connsiteX1" fmla="*/ 536965 w 5058657"/>
              <a:gd name="connsiteY1" fmla="*/ 2889530 h 4042972"/>
              <a:gd name="connsiteX2" fmla="*/ 2774407 w 5058657"/>
              <a:gd name="connsiteY2" fmla="*/ 4039442 h 4042972"/>
              <a:gd name="connsiteX3" fmla="*/ 5056400 w 5058657"/>
              <a:gd name="connsiteY3" fmla="*/ 2577626 h 4042972"/>
              <a:gd name="connsiteX0" fmla="*/ 23584 w 3918698"/>
              <a:gd name="connsiteY0" fmla="*/ 0 h 4100687"/>
              <a:gd name="connsiteX1" fmla="*/ 536965 w 3918698"/>
              <a:gd name="connsiteY1" fmla="*/ 2889530 h 4100687"/>
              <a:gd name="connsiteX2" fmla="*/ 2774407 w 3918698"/>
              <a:gd name="connsiteY2" fmla="*/ 4039442 h 4100687"/>
              <a:gd name="connsiteX3" fmla="*/ 3913400 w 3918698"/>
              <a:gd name="connsiteY3" fmla="*/ 1183166 h 4100687"/>
              <a:gd name="connsiteX0" fmla="*/ 23584 w 5070723"/>
              <a:gd name="connsiteY0" fmla="*/ 0 h 4040286"/>
              <a:gd name="connsiteX1" fmla="*/ 536965 w 5070723"/>
              <a:gd name="connsiteY1" fmla="*/ 2889530 h 4040286"/>
              <a:gd name="connsiteX2" fmla="*/ 2774407 w 5070723"/>
              <a:gd name="connsiteY2" fmla="*/ 4039442 h 4040286"/>
              <a:gd name="connsiteX3" fmla="*/ 5052786 w 5070723"/>
              <a:gd name="connsiteY3" fmla="*/ 3041223 h 4040286"/>
              <a:gd name="connsiteX4" fmla="*/ 3913400 w 5070723"/>
              <a:gd name="connsiteY4" fmla="*/ 1183166 h 4040286"/>
              <a:gd name="connsiteX0" fmla="*/ 23584 w 5067458"/>
              <a:gd name="connsiteY0" fmla="*/ 0 h 4040286"/>
              <a:gd name="connsiteX1" fmla="*/ 536965 w 5067458"/>
              <a:gd name="connsiteY1" fmla="*/ 2889530 h 4040286"/>
              <a:gd name="connsiteX2" fmla="*/ 2774407 w 5067458"/>
              <a:gd name="connsiteY2" fmla="*/ 4039442 h 4040286"/>
              <a:gd name="connsiteX3" fmla="*/ 5052786 w 5067458"/>
              <a:gd name="connsiteY3" fmla="*/ 3041223 h 4040286"/>
              <a:gd name="connsiteX4" fmla="*/ 3578120 w 5067458"/>
              <a:gd name="connsiteY4" fmla="*/ 1068866 h 4040286"/>
              <a:gd name="connsiteX0" fmla="*/ 23584 w 5084135"/>
              <a:gd name="connsiteY0" fmla="*/ 0 h 4040286"/>
              <a:gd name="connsiteX1" fmla="*/ 536965 w 5084135"/>
              <a:gd name="connsiteY1" fmla="*/ 2889530 h 4040286"/>
              <a:gd name="connsiteX2" fmla="*/ 2774407 w 5084135"/>
              <a:gd name="connsiteY2" fmla="*/ 4039442 h 4040286"/>
              <a:gd name="connsiteX3" fmla="*/ 5052786 w 5084135"/>
              <a:gd name="connsiteY3" fmla="*/ 3041223 h 4040286"/>
              <a:gd name="connsiteX4" fmla="*/ 3578120 w 5084135"/>
              <a:gd name="connsiteY4" fmla="*/ 1068866 h 4040286"/>
              <a:gd name="connsiteX0" fmla="*/ 23584 w 5084135"/>
              <a:gd name="connsiteY0" fmla="*/ 0 h 4040723"/>
              <a:gd name="connsiteX1" fmla="*/ 536965 w 5084135"/>
              <a:gd name="connsiteY1" fmla="*/ 2889530 h 4040723"/>
              <a:gd name="connsiteX2" fmla="*/ 2774407 w 5084135"/>
              <a:gd name="connsiteY2" fmla="*/ 4039442 h 4040723"/>
              <a:gd name="connsiteX3" fmla="*/ 5052786 w 5084135"/>
              <a:gd name="connsiteY3" fmla="*/ 3041223 h 4040723"/>
              <a:gd name="connsiteX4" fmla="*/ 3578120 w 5084135"/>
              <a:gd name="connsiteY4" fmla="*/ 1068866 h 4040723"/>
              <a:gd name="connsiteX0" fmla="*/ 23584 w 5088234"/>
              <a:gd name="connsiteY0" fmla="*/ 0 h 4040853"/>
              <a:gd name="connsiteX1" fmla="*/ 536965 w 5088234"/>
              <a:gd name="connsiteY1" fmla="*/ 2889530 h 4040853"/>
              <a:gd name="connsiteX2" fmla="*/ 2774407 w 5088234"/>
              <a:gd name="connsiteY2" fmla="*/ 4039442 h 4040853"/>
              <a:gd name="connsiteX3" fmla="*/ 5052786 w 5088234"/>
              <a:gd name="connsiteY3" fmla="*/ 3041223 h 4040853"/>
              <a:gd name="connsiteX4" fmla="*/ 3578120 w 5088234"/>
              <a:gd name="connsiteY4" fmla="*/ 1068866 h 4040853"/>
              <a:gd name="connsiteX0" fmla="*/ 21153 w 5085803"/>
              <a:gd name="connsiteY0" fmla="*/ 0 h 4041126"/>
              <a:gd name="connsiteX1" fmla="*/ 565014 w 5085803"/>
              <a:gd name="connsiteY1" fmla="*/ 2874290 h 4041126"/>
              <a:gd name="connsiteX2" fmla="*/ 2771976 w 5085803"/>
              <a:gd name="connsiteY2" fmla="*/ 4039442 h 4041126"/>
              <a:gd name="connsiteX3" fmla="*/ 5050355 w 5085803"/>
              <a:gd name="connsiteY3" fmla="*/ 3041223 h 4041126"/>
              <a:gd name="connsiteX4" fmla="*/ 3575689 w 5085803"/>
              <a:gd name="connsiteY4" fmla="*/ 1068866 h 4041126"/>
              <a:gd name="connsiteX0" fmla="*/ 21153 w 5050355"/>
              <a:gd name="connsiteY0" fmla="*/ 0 h 4041126"/>
              <a:gd name="connsiteX1" fmla="*/ 565014 w 5050355"/>
              <a:gd name="connsiteY1" fmla="*/ 2874290 h 4041126"/>
              <a:gd name="connsiteX2" fmla="*/ 2771976 w 5050355"/>
              <a:gd name="connsiteY2" fmla="*/ 4039442 h 4041126"/>
              <a:gd name="connsiteX3" fmla="*/ 5050355 w 5050355"/>
              <a:gd name="connsiteY3" fmla="*/ 3041223 h 4041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0355" h="4041126">
                <a:moveTo>
                  <a:pt x="21153" y="0"/>
                </a:moveTo>
                <a:cubicBezTo>
                  <a:pt x="-64088" y="379063"/>
                  <a:pt x="106544" y="2201050"/>
                  <a:pt x="565014" y="2874290"/>
                </a:cubicBezTo>
                <a:cubicBezTo>
                  <a:pt x="1023484" y="3547530"/>
                  <a:pt x="2024419" y="4011620"/>
                  <a:pt x="2771976" y="4039442"/>
                </a:cubicBezTo>
                <a:cubicBezTo>
                  <a:pt x="3519533" y="4067264"/>
                  <a:pt x="4831939" y="3751141"/>
                  <a:pt x="5050355" y="3041223"/>
                </a:cubicBezTo>
              </a:path>
            </a:pathLst>
          </a:cu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2054699" y="2346109"/>
            <a:ext cx="1609517" cy="4116866"/>
          </a:xfrm>
          <a:custGeom>
            <a:avLst/>
            <a:gdLst>
              <a:gd name="connsiteX0" fmla="*/ 697424 w 697424"/>
              <a:gd name="connsiteY0" fmla="*/ 0 h 1495586"/>
              <a:gd name="connsiteX1" fmla="*/ 410705 w 697424"/>
              <a:gd name="connsiteY1" fmla="*/ 1007390 h 1495586"/>
              <a:gd name="connsiteX2" fmla="*/ 0 w 697424"/>
              <a:gd name="connsiteY2" fmla="*/ 1495586 h 1495586"/>
              <a:gd name="connsiteX0" fmla="*/ 350187 w 1689573"/>
              <a:gd name="connsiteY0" fmla="*/ 0 h 4048286"/>
              <a:gd name="connsiteX1" fmla="*/ 63468 w 1689573"/>
              <a:gd name="connsiteY1" fmla="*/ 1007390 h 4048286"/>
              <a:gd name="connsiteX2" fmla="*/ 1679683 w 1689573"/>
              <a:gd name="connsiteY2" fmla="*/ 4048286 h 4048286"/>
              <a:gd name="connsiteX0" fmla="*/ 350187 w 1679683"/>
              <a:gd name="connsiteY0" fmla="*/ 0 h 4048286"/>
              <a:gd name="connsiteX1" fmla="*/ 63468 w 1679683"/>
              <a:gd name="connsiteY1" fmla="*/ 1007390 h 4048286"/>
              <a:gd name="connsiteX2" fmla="*/ 1679683 w 1679683"/>
              <a:gd name="connsiteY2" fmla="*/ 4048286 h 4048286"/>
              <a:gd name="connsiteX0" fmla="*/ 91239 w 1420735"/>
              <a:gd name="connsiteY0" fmla="*/ 0 h 4048286"/>
              <a:gd name="connsiteX1" fmla="*/ 139800 w 1420735"/>
              <a:gd name="connsiteY1" fmla="*/ 2173250 h 4048286"/>
              <a:gd name="connsiteX2" fmla="*/ 1420735 w 1420735"/>
              <a:gd name="connsiteY2" fmla="*/ 4048286 h 4048286"/>
              <a:gd name="connsiteX0" fmla="*/ 107143 w 1672859"/>
              <a:gd name="connsiteY0" fmla="*/ 0 h 4116866"/>
              <a:gd name="connsiteX1" fmla="*/ 155704 w 1672859"/>
              <a:gd name="connsiteY1" fmla="*/ 2173250 h 4116866"/>
              <a:gd name="connsiteX2" fmla="*/ 1672859 w 1672859"/>
              <a:gd name="connsiteY2" fmla="*/ 4116866 h 4116866"/>
              <a:gd name="connsiteX0" fmla="*/ 43801 w 1609517"/>
              <a:gd name="connsiteY0" fmla="*/ 0 h 4116866"/>
              <a:gd name="connsiteX1" fmla="*/ 244762 w 1609517"/>
              <a:gd name="connsiteY1" fmla="*/ 2554250 h 4116866"/>
              <a:gd name="connsiteX2" fmla="*/ 1609517 w 1609517"/>
              <a:gd name="connsiteY2" fmla="*/ 4116866 h 411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9517" h="4116866">
                <a:moveTo>
                  <a:pt x="43801" y="0"/>
                </a:moveTo>
                <a:cubicBezTo>
                  <a:pt x="-41440" y="379063"/>
                  <a:pt x="-16191" y="1868106"/>
                  <a:pt x="244762" y="2554250"/>
                </a:cubicBezTo>
                <a:cubicBezTo>
                  <a:pt x="505715" y="3240394"/>
                  <a:pt x="918551" y="3890720"/>
                  <a:pt x="1609517" y="4116866"/>
                </a:cubicBezTo>
              </a:path>
            </a:pathLst>
          </a:custGeom>
          <a:noFill/>
          <a:ln w="76200" cap="flat" cmpd="sng" algn="ctr">
            <a:solidFill>
              <a:srgbClr val="F0F60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971600" y="2348880"/>
            <a:ext cx="151216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</p:cxnSp>
      <p:sp>
        <p:nvSpPr>
          <p:cNvPr id="4" name="Oval 3"/>
          <p:cNvSpPr/>
          <p:nvPr/>
        </p:nvSpPr>
        <p:spPr bwMode="auto">
          <a:xfrm>
            <a:off x="3347864" y="2276872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953677" y="2285413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35663" y="2285413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17887" y="2285413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502133" y="2282362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86824" y="2282362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871194" y="2285413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053809" y="2282362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236499" y="2282864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419189" y="2282362"/>
            <a:ext cx="108012" cy="10801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812360" y="952262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2 of 19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8294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09290" name="Rectangle 609289"/>
          <p:cNvSpPr/>
          <p:nvPr/>
        </p:nvSpPr>
        <p:spPr bwMode="auto">
          <a:xfrm>
            <a:off x="5991126" y="36097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3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5" idx="1"/>
          </p:cNvCxnSpPr>
          <p:nvPr/>
        </p:nvCxnSpPr>
        <p:spPr bwMode="auto">
          <a:xfrm rot="16200000" flipH="1">
            <a:off x="1582546" y="3034080"/>
            <a:ext cx="1305271" cy="510934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/>
          <p:nvPr/>
        </p:nvCxnSpPr>
        <p:spPr bwMode="auto">
          <a:xfrm flipV="1">
            <a:off x="1691680" y="2060849"/>
            <a:ext cx="2088232" cy="576064"/>
          </a:xfrm>
          <a:prstGeom prst="bentConnector3">
            <a:avLst>
              <a:gd name="adj1" fmla="val 7007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37526" y="3316009"/>
            <a:ext cx="2434474" cy="3350699"/>
            <a:chOff x="2137526" y="3316009"/>
            <a:chExt cx="2434474" cy="3350699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526" y="3316009"/>
              <a:ext cx="2434474" cy="3350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9311" name="Straight Connector 609310"/>
            <p:cNvCxnSpPr/>
            <p:nvPr/>
          </p:nvCxnSpPr>
          <p:spPr bwMode="auto">
            <a:xfrm>
              <a:off x="3538538" y="3574256"/>
              <a:ext cx="745331" cy="27622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/>
          <p:cNvGrpSpPr/>
          <p:nvPr/>
        </p:nvGrpSpPr>
        <p:grpSpPr>
          <a:xfrm>
            <a:off x="3624231" y="390045"/>
            <a:ext cx="2336723" cy="3621456"/>
            <a:chOff x="3624231" y="390045"/>
            <a:chExt cx="2336723" cy="3621456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231" y="390045"/>
              <a:ext cx="2336723" cy="3621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5" name="Straight Connector 74"/>
            <p:cNvCxnSpPr/>
            <p:nvPr/>
          </p:nvCxnSpPr>
          <p:spPr bwMode="auto">
            <a:xfrm>
              <a:off x="4700588" y="928688"/>
              <a:ext cx="350043" cy="1428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302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Arrow Connector 14"/>
          <p:cNvCxnSpPr>
            <a:endCxn id="609290" idx="1"/>
          </p:cNvCxnSpPr>
          <p:nvPr/>
        </p:nvCxnSpPr>
        <p:spPr bwMode="auto">
          <a:xfrm rot="16200000" flipH="1">
            <a:off x="5338485" y="3137142"/>
            <a:ext cx="889728" cy="415553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Splitting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26" y="3316009"/>
            <a:ext cx="2434474" cy="335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31" y="390045"/>
            <a:ext cx="2336723" cy="362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>
            <a:endCxn id="55" idx="1"/>
          </p:cNvCxnSpPr>
          <p:nvPr/>
        </p:nvCxnSpPr>
        <p:spPr bwMode="auto">
          <a:xfrm rot="16200000" flipH="1">
            <a:off x="1582546" y="3034080"/>
            <a:ext cx="1305271" cy="510934"/>
          </a:xfrm>
          <a:prstGeom prst="bentConnector2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14"/>
          <p:cNvCxnSpPr/>
          <p:nvPr/>
        </p:nvCxnSpPr>
        <p:spPr bwMode="auto">
          <a:xfrm flipV="1">
            <a:off x="5215533" y="2060849"/>
            <a:ext cx="1948755" cy="839206"/>
          </a:xfrm>
          <a:prstGeom prst="bentConnector3">
            <a:avLst>
              <a:gd name="adj1" fmla="val 5000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14"/>
          <p:cNvCxnSpPr/>
          <p:nvPr/>
        </p:nvCxnSpPr>
        <p:spPr bwMode="auto">
          <a:xfrm flipV="1">
            <a:off x="1691680" y="2060849"/>
            <a:ext cx="2088232" cy="576064"/>
          </a:xfrm>
          <a:prstGeom prst="bentConnector3">
            <a:avLst>
              <a:gd name="adj1" fmla="val 70070"/>
            </a:avLst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09290" name="Rectangle 609289"/>
          <p:cNvSpPr/>
          <p:nvPr/>
        </p:nvSpPr>
        <p:spPr bwMode="auto">
          <a:xfrm>
            <a:off x="5991126" y="36097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490648" y="3762163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7637"/>
            <a:ext cx="2880320" cy="22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09311" name="Straight Connector 609310"/>
          <p:cNvCxnSpPr/>
          <p:nvPr/>
        </p:nvCxnSpPr>
        <p:spPr bwMode="auto">
          <a:xfrm>
            <a:off x="3538538" y="3574256"/>
            <a:ext cx="745331" cy="2762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>
            <a:off x="4700588" y="928688"/>
            <a:ext cx="350043" cy="1428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5575573" y="3330106"/>
            <a:ext cx="2308795" cy="3435264"/>
            <a:chOff x="5575573" y="3330106"/>
            <a:chExt cx="2308795" cy="3435264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5573" y="3330106"/>
              <a:ext cx="2308795" cy="3435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8" name="Straight Connector 77"/>
            <p:cNvCxnSpPr/>
            <p:nvPr/>
          </p:nvCxnSpPr>
          <p:spPr bwMode="auto">
            <a:xfrm>
              <a:off x="6560344" y="3440906"/>
              <a:ext cx="269081" cy="1071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" name="Group 1"/>
          <p:cNvGrpSpPr/>
          <p:nvPr/>
        </p:nvGrpSpPr>
        <p:grpSpPr>
          <a:xfrm>
            <a:off x="6839860" y="401423"/>
            <a:ext cx="2304140" cy="3584217"/>
            <a:chOff x="6839860" y="401423"/>
            <a:chExt cx="2304140" cy="3584217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860" y="401423"/>
              <a:ext cx="2304140" cy="358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2" name="Straight Connector 81"/>
            <p:cNvCxnSpPr/>
            <p:nvPr/>
          </p:nvCxnSpPr>
          <p:spPr bwMode="auto">
            <a:xfrm>
              <a:off x="8317706" y="1028700"/>
              <a:ext cx="92869" cy="4048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971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Interaction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8721"/>
            <a:ext cx="4467198" cy="55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1482725" y="1171575"/>
            <a:ext cx="161290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1487190" y="2852936"/>
            <a:ext cx="161290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949575" y="2601987"/>
            <a:ext cx="36512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1701800" y="918245"/>
            <a:ext cx="161290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1482725" y="1177925"/>
            <a:ext cx="4466" cy="16750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>
            <a:off x="3095625" y="1171575"/>
            <a:ext cx="4466" cy="16750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3314700" y="924595"/>
            <a:ext cx="4466" cy="16750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>
            <a:off x="1701800" y="924594"/>
            <a:ext cx="0" cy="1549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1482725" y="908721"/>
            <a:ext cx="219076" cy="269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>
            <a:off x="3095624" y="918245"/>
            <a:ext cx="219076" cy="269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3095624" y="2601542"/>
            <a:ext cx="219076" cy="2692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1494634" y="2635250"/>
            <a:ext cx="177151" cy="2176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3456384" cy="553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Arrow Connector 25"/>
          <p:cNvCxnSpPr/>
          <p:nvPr/>
        </p:nvCxnSpPr>
        <p:spPr bwMode="auto">
          <a:xfrm>
            <a:off x="3563888" y="1844824"/>
            <a:ext cx="1944216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05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Interaction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8721"/>
            <a:ext cx="4467198" cy="55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Connector 40"/>
          <p:cNvCxnSpPr/>
          <p:nvPr/>
        </p:nvCxnSpPr>
        <p:spPr bwMode="auto">
          <a:xfrm>
            <a:off x="776135" y="4641037"/>
            <a:ext cx="1124103" cy="2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776136" y="3176683"/>
            <a:ext cx="0" cy="1464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 flipH="1">
            <a:off x="1900238" y="4419695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>
            <a:off x="1900238" y="3176683"/>
            <a:ext cx="0" cy="1457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776135" y="4412407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H="1">
            <a:off x="768993" y="2952980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H="1">
            <a:off x="1897858" y="2955361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976160" y="4417256"/>
            <a:ext cx="659759" cy="23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1859756" y="4419695"/>
            <a:ext cx="23869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Connector 52"/>
          <p:cNvCxnSpPr/>
          <p:nvPr/>
        </p:nvCxnSpPr>
        <p:spPr bwMode="auto">
          <a:xfrm>
            <a:off x="971543" y="3286125"/>
            <a:ext cx="0" cy="112628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974002" y="2948754"/>
            <a:ext cx="0" cy="13972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3453989" cy="553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5" name="Straight Connector 54"/>
          <p:cNvCxnSpPr/>
          <p:nvPr/>
        </p:nvCxnSpPr>
        <p:spPr bwMode="auto">
          <a:xfrm>
            <a:off x="776136" y="3176683"/>
            <a:ext cx="1124103" cy="240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Connector 55"/>
          <p:cNvCxnSpPr/>
          <p:nvPr/>
        </p:nvCxnSpPr>
        <p:spPr bwMode="auto">
          <a:xfrm>
            <a:off x="977723" y="2950579"/>
            <a:ext cx="1124921" cy="69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Connector 57"/>
          <p:cNvCxnSpPr/>
          <p:nvPr/>
        </p:nvCxnSpPr>
        <p:spPr bwMode="auto">
          <a:xfrm>
            <a:off x="2100263" y="2962629"/>
            <a:ext cx="0" cy="14570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Straight Arrow Connector 64"/>
          <p:cNvCxnSpPr/>
          <p:nvPr/>
        </p:nvCxnSpPr>
        <p:spPr bwMode="auto">
          <a:xfrm>
            <a:off x="2339752" y="3793678"/>
            <a:ext cx="2952328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83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Interaction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8721"/>
            <a:ext cx="4467198" cy="55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 bwMode="auto">
          <a:xfrm>
            <a:off x="1537021" y="6405448"/>
            <a:ext cx="965673" cy="48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>
            <a:off x="1537022" y="4941094"/>
            <a:ext cx="0" cy="1464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2500313" y="6184106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3448308" cy="553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3" name="Straight Connector 42"/>
          <p:cNvCxnSpPr/>
          <p:nvPr/>
        </p:nvCxnSpPr>
        <p:spPr bwMode="auto">
          <a:xfrm>
            <a:off x="1532556" y="4941094"/>
            <a:ext cx="965673" cy="48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/>
          <p:cNvCxnSpPr/>
          <p:nvPr/>
        </p:nvCxnSpPr>
        <p:spPr bwMode="auto">
          <a:xfrm>
            <a:off x="2498229" y="4945971"/>
            <a:ext cx="0" cy="1464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/>
          <p:cNvCxnSpPr/>
          <p:nvPr/>
        </p:nvCxnSpPr>
        <p:spPr bwMode="auto">
          <a:xfrm flipH="1">
            <a:off x="1537021" y="6176818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Connector 45"/>
          <p:cNvCxnSpPr/>
          <p:nvPr/>
        </p:nvCxnSpPr>
        <p:spPr bwMode="auto">
          <a:xfrm flipH="1">
            <a:off x="1532556" y="4715620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H="1">
            <a:off x="2492624" y="4724629"/>
            <a:ext cx="200025" cy="2213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>
            <a:off x="1734962" y="4717371"/>
            <a:ext cx="965673" cy="487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Connector 48"/>
          <p:cNvCxnSpPr/>
          <p:nvPr/>
        </p:nvCxnSpPr>
        <p:spPr bwMode="auto">
          <a:xfrm>
            <a:off x="2697957" y="4724629"/>
            <a:ext cx="0" cy="1464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Straight Connector 49"/>
          <p:cNvCxnSpPr/>
          <p:nvPr/>
        </p:nvCxnSpPr>
        <p:spPr bwMode="auto">
          <a:xfrm>
            <a:off x="1737046" y="6181667"/>
            <a:ext cx="59419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Connector 50"/>
          <p:cNvCxnSpPr/>
          <p:nvPr/>
        </p:nvCxnSpPr>
        <p:spPr bwMode="auto">
          <a:xfrm>
            <a:off x="2428875" y="6181782"/>
            <a:ext cx="27146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/>
          <p:cNvCxnSpPr/>
          <p:nvPr/>
        </p:nvCxnSpPr>
        <p:spPr bwMode="auto">
          <a:xfrm>
            <a:off x="1732581" y="5014913"/>
            <a:ext cx="0" cy="116190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/>
          <p:cNvCxnSpPr/>
          <p:nvPr/>
        </p:nvCxnSpPr>
        <p:spPr bwMode="auto">
          <a:xfrm>
            <a:off x="1732581" y="4712464"/>
            <a:ext cx="0" cy="15719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3059832" y="5595865"/>
            <a:ext cx="2232248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6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8775"/>
            <a:ext cx="8208912" cy="557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Gas Leak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1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7"/>
          <a:stretch/>
        </p:blipFill>
        <p:spPr bwMode="auto">
          <a:xfrm>
            <a:off x="0" y="787400"/>
            <a:ext cx="4226032" cy="25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Gas Leak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79998" y="2570321"/>
            <a:ext cx="5256098" cy="3877598"/>
            <a:chOff x="179998" y="2570321"/>
            <a:chExt cx="5256098" cy="3877598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98" y="4509120"/>
              <a:ext cx="3719079" cy="193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138"/>
            <a:stretch/>
          </p:blipFill>
          <p:spPr bwMode="auto">
            <a:xfrm>
              <a:off x="2614728" y="2570321"/>
              <a:ext cx="2821368" cy="193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Straight Arrow Connector 14"/>
            <p:cNvCxnSpPr/>
            <p:nvPr/>
          </p:nvCxnSpPr>
          <p:spPr bwMode="auto">
            <a:xfrm rot="5400000">
              <a:off x="742303" y="3328106"/>
              <a:ext cx="1554335" cy="807695"/>
            </a:xfrm>
            <a:prstGeom prst="bentConnector3">
              <a:avLst>
                <a:gd name="adj1" fmla="val 50000"/>
              </a:avLst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Straight Arrow Connector 14"/>
            <p:cNvCxnSpPr>
              <a:endCxn id="36" idx="1"/>
            </p:cNvCxnSpPr>
            <p:nvPr/>
          </p:nvCxnSpPr>
          <p:spPr bwMode="auto">
            <a:xfrm rot="16200000" flipH="1">
              <a:off x="2031690" y="2994624"/>
              <a:ext cx="798250" cy="718573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 bwMode="auto">
          <a:xfrm>
            <a:off x="2790102" y="3573016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9024090" y="787400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39952" y="1058153"/>
            <a:ext cx="4274886" cy="4963135"/>
            <a:chOff x="4139952" y="1058153"/>
            <a:chExt cx="4274886" cy="4963135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04"/>
            <a:stretch/>
          </p:blipFill>
          <p:spPr bwMode="auto">
            <a:xfrm>
              <a:off x="4139952" y="4082489"/>
              <a:ext cx="2506511" cy="193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15"/>
            <a:stretch/>
          </p:blipFill>
          <p:spPr bwMode="auto">
            <a:xfrm>
              <a:off x="5652120" y="1058153"/>
              <a:ext cx="2762718" cy="193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3" name="Straight Arrow Connector 14"/>
            <p:cNvCxnSpPr>
              <a:endCxn id="53" idx="0"/>
            </p:cNvCxnSpPr>
            <p:nvPr/>
          </p:nvCxnSpPr>
          <p:spPr bwMode="auto">
            <a:xfrm>
              <a:off x="5004048" y="3353910"/>
              <a:ext cx="972108" cy="579146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4" name="Straight Arrow Connector 14"/>
            <p:cNvCxnSpPr>
              <a:endCxn id="57" idx="2"/>
            </p:cNvCxnSpPr>
            <p:nvPr/>
          </p:nvCxnSpPr>
          <p:spPr bwMode="auto">
            <a:xfrm flipV="1">
              <a:off x="5004048" y="2667069"/>
              <a:ext cx="1305578" cy="557032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 bwMode="auto">
          <a:xfrm>
            <a:off x="5796136" y="3933056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129606" y="2307029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6088182" y="5849981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9144000" y="6552000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56836" y="2780929"/>
            <a:ext cx="3418159" cy="3744415"/>
            <a:chOff x="5656836" y="2780929"/>
            <a:chExt cx="3418159" cy="3744415"/>
          </a:xfrm>
        </p:grpSpPr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555639"/>
              <a:ext cx="1477278" cy="1969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023" y="2780929"/>
              <a:ext cx="1495972" cy="1994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" name="Straight Arrow Connector 14"/>
            <p:cNvCxnSpPr>
              <a:endCxn id="62" idx="1"/>
            </p:cNvCxnSpPr>
            <p:nvPr/>
          </p:nvCxnSpPr>
          <p:spPr bwMode="auto">
            <a:xfrm rot="16200000" flipH="1">
              <a:off x="5566474" y="5508293"/>
              <a:ext cx="612070" cy="431345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8" name="Straight Arrow Connector 14"/>
            <p:cNvCxnSpPr/>
            <p:nvPr/>
          </p:nvCxnSpPr>
          <p:spPr bwMode="auto">
            <a:xfrm flipV="1">
              <a:off x="6012160" y="4869160"/>
              <a:ext cx="1152128" cy="1148842"/>
            </a:xfrm>
            <a:prstGeom prst="bentConnector3">
              <a:avLst>
                <a:gd name="adj1" fmla="val 50000"/>
              </a:avLst>
            </a:prstGeom>
            <a:ln w="57150">
              <a:prstDash val="sysDot"/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3" name="Straight Arrow Connector 14"/>
            <p:cNvCxnSpPr>
              <a:endCxn id="8200" idx="1"/>
            </p:cNvCxnSpPr>
            <p:nvPr/>
          </p:nvCxnSpPr>
          <p:spPr bwMode="auto">
            <a:xfrm rot="16200000" flipH="1">
              <a:off x="7044646" y="4988802"/>
              <a:ext cx="671332" cy="432047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7" name="Straight Arrow Connector 14"/>
            <p:cNvCxnSpPr>
              <a:endCxn id="8202" idx="1"/>
            </p:cNvCxnSpPr>
            <p:nvPr/>
          </p:nvCxnSpPr>
          <p:spPr bwMode="auto">
            <a:xfrm rot="5400000" flipH="1" flipV="1">
              <a:off x="6826196" y="4116339"/>
              <a:ext cx="1090921" cy="414733"/>
            </a:xfrm>
            <a:prstGeom prst="bentConnector2">
              <a:avLst/>
            </a:prstGeom>
            <a:ln w="57150">
              <a:headEnd type="none" w="med" len="med"/>
              <a:tailEnd type="arrow"/>
            </a:ln>
            <a:ex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66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Gas Leak - Right Vortex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 bwMode="auto">
          <a:xfrm>
            <a:off x="9024090" y="787400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9144000" y="6552000"/>
            <a:ext cx="360040" cy="36004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1075"/>
            <a:ext cx="4276453" cy="570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11" y="714998"/>
            <a:ext cx="4330569" cy="577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5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62800"/>
            <a:ext cx="7696200" cy="301625"/>
          </a:xfrm>
        </p:spPr>
        <p:txBody>
          <a:bodyPr/>
          <a:lstStyle/>
          <a:p>
            <a:r>
              <a:rPr lang="de-AT" dirty="0" smtClean="0"/>
              <a:t>A.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62800"/>
            <a:ext cx="1079500" cy="306387"/>
          </a:xfrm>
        </p:spPr>
        <p:txBody>
          <a:bodyPr/>
          <a:lstStyle/>
          <a:p>
            <a:r>
              <a:rPr lang="de-AT" dirty="0" smtClean="0"/>
              <a:t>19 of 19</a:t>
            </a:r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1023938"/>
            <a:ext cx="8907462" cy="5285382"/>
          </a:xfrm>
        </p:spPr>
        <p:txBody>
          <a:bodyPr/>
          <a:lstStyle/>
          <a:p>
            <a:pPr marL="0" indent="0" algn="ctr">
              <a:buNone/>
            </a:pPr>
            <a:endParaRPr lang="de-DE" sz="2000" dirty="0" smtClean="0"/>
          </a:p>
          <a:p>
            <a:pPr marL="0" indent="0" algn="ctr">
              <a:buNone/>
            </a:pPr>
            <a:endParaRPr lang="de-DE" sz="3600" dirty="0" smtClean="0"/>
          </a:p>
          <a:p>
            <a:pPr marL="0" indent="0" algn="ctr">
              <a:buNone/>
            </a:pPr>
            <a:r>
              <a:rPr lang="de-DE" sz="3600" dirty="0" smtClean="0"/>
              <a:t>Thanks for your attention!</a:t>
            </a:r>
          </a:p>
          <a:p>
            <a:pPr marL="0" indent="0" algn="ctr">
              <a:buNone/>
            </a:pPr>
            <a:r>
              <a:rPr lang="de-DE" sz="3600" dirty="0" smtClean="0"/>
              <a:t>Questions?</a:t>
            </a:r>
          </a:p>
          <a:p>
            <a:pPr marL="0" indent="0" algn="ctr">
              <a:buNone/>
            </a:pPr>
            <a:endParaRPr lang="de-DE" sz="3200" dirty="0" smtClean="0"/>
          </a:p>
          <a:p>
            <a:endParaRPr lang="en-US" sz="2400" dirty="0" smtClean="0"/>
          </a:p>
          <a:p>
            <a:r>
              <a:rPr lang="en-US" sz="1600" dirty="0" smtClean="0"/>
              <a:t>Thanks to </a:t>
            </a:r>
            <a:r>
              <a:rPr lang="en-US" sz="1600" dirty="0" err="1" smtClean="0"/>
              <a:t>GexCon</a:t>
            </a:r>
            <a:r>
              <a:rPr lang="en-US" sz="1600" dirty="0" smtClean="0"/>
              <a:t> </a:t>
            </a:r>
            <a:r>
              <a:rPr lang="en-US" sz="1600" dirty="0"/>
              <a:t>AS </a:t>
            </a:r>
            <a:r>
              <a:rPr lang="en-US" sz="1600" dirty="0" smtClean="0"/>
              <a:t>and </a:t>
            </a:r>
            <a:r>
              <a:rPr lang="en-US" sz="1600" dirty="0"/>
              <a:t>AVL</a:t>
            </a:r>
            <a:r>
              <a:rPr lang="en-US" sz="1600" dirty="0" smtClean="0"/>
              <a:t> </a:t>
            </a:r>
            <a:r>
              <a:rPr lang="en-US" sz="1600" dirty="0"/>
              <a:t>providing </a:t>
            </a:r>
            <a:r>
              <a:rPr lang="en-US" sz="1600" dirty="0" smtClean="0"/>
              <a:t>the datasets</a:t>
            </a:r>
          </a:p>
          <a:p>
            <a:r>
              <a:rPr lang="en-US" sz="1600" dirty="0" smtClean="0"/>
              <a:t>The </a:t>
            </a:r>
            <a:r>
              <a:rPr lang="en-US" sz="1600" dirty="0"/>
              <a:t>project SemSeg acknowledges the financial support of the Future and Emerging Technologies (FET) programme within the Seventh Framework Programme for </a:t>
            </a:r>
            <a:r>
              <a:rPr lang="en-US" sz="1600" dirty="0" smtClean="0"/>
              <a:t>Research    </a:t>
            </a:r>
            <a:r>
              <a:rPr lang="en-US" sz="1600" dirty="0"/>
              <a:t>of the European Commission, under FET-Open grant number </a:t>
            </a:r>
            <a:r>
              <a:rPr lang="en-US" sz="1600" dirty="0" smtClean="0"/>
              <a:t>226042.</a:t>
            </a:r>
          </a:p>
          <a:p>
            <a:pPr marL="0" indent="0">
              <a:buNone/>
              <a:tabLst>
                <a:tab pos="6372225" algn="l"/>
              </a:tabLst>
            </a:pPr>
            <a:r>
              <a:rPr lang="en-US" sz="1600" dirty="0" smtClean="0"/>
              <a:t>	</a:t>
            </a:r>
            <a:r>
              <a:rPr lang="en-US" sz="1600" u="sng" dirty="0" smtClean="0"/>
              <a:t>andrea.brambilla@uib.no</a:t>
            </a:r>
            <a:r>
              <a:rPr lang="en-US" sz="1600" dirty="0" smtClean="0"/>
              <a:t>	</a:t>
            </a:r>
            <a:r>
              <a:rPr lang="en-US" sz="1600" u="sng" dirty="0" smtClean="0"/>
              <a:t>www.ii.uib.no/vis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Integral Structures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037" y="1790458"/>
            <a:ext cx="3092358" cy="532854"/>
          </a:xfrm>
        </p:spPr>
        <p:txBody>
          <a:bodyPr/>
          <a:lstStyle/>
          <a:p>
            <a:r>
              <a:rPr lang="nb-NO" dirty="0" smtClean="0"/>
              <a:t>Streamline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2664296" cy="187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74" y="2780321"/>
            <a:ext cx="3652540" cy="183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Dropbox\ShareWork\WSCGPresentation\Airplane_vortex_edi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0"/>
          <a:stretch/>
        </p:blipFill>
        <p:spPr bwMode="auto">
          <a:xfrm>
            <a:off x="9684568" y="3094528"/>
            <a:ext cx="3887944" cy="17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19598"/>
            <a:ext cx="3820485" cy="198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 bwMode="auto">
          <a:xfrm>
            <a:off x="3722566" y="4581128"/>
            <a:ext cx="1569514" cy="1676401"/>
          </a:xfrm>
          <a:custGeom>
            <a:avLst/>
            <a:gdLst>
              <a:gd name="connsiteX0" fmla="*/ 0 w 1524000"/>
              <a:gd name="connsiteY0" fmla="*/ 0 h 419100"/>
              <a:gd name="connsiteX1" fmla="*/ 381000 w 1524000"/>
              <a:gd name="connsiteY1" fmla="*/ 66675 h 419100"/>
              <a:gd name="connsiteX2" fmla="*/ 766763 w 1524000"/>
              <a:gd name="connsiteY2" fmla="*/ 166687 h 419100"/>
              <a:gd name="connsiteX3" fmla="*/ 1123950 w 1524000"/>
              <a:gd name="connsiteY3" fmla="*/ 290512 h 419100"/>
              <a:gd name="connsiteX4" fmla="*/ 1524000 w 1524000"/>
              <a:gd name="connsiteY4" fmla="*/ 419100 h 419100"/>
              <a:gd name="connsiteX0" fmla="*/ 0 w 1390650"/>
              <a:gd name="connsiteY0" fmla="*/ 0 h 1600200"/>
              <a:gd name="connsiteX1" fmla="*/ 381000 w 1390650"/>
              <a:gd name="connsiteY1" fmla="*/ 66675 h 1600200"/>
              <a:gd name="connsiteX2" fmla="*/ 766763 w 1390650"/>
              <a:gd name="connsiteY2" fmla="*/ 166687 h 1600200"/>
              <a:gd name="connsiteX3" fmla="*/ 1123950 w 1390650"/>
              <a:gd name="connsiteY3" fmla="*/ 290512 h 1600200"/>
              <a:gd name="connsiteX4" fmla="*/ 1390650 w 1390650"/>
              <a:gd name="connsiteY4" fmla="*/ 1600200 h 1600200"/>
              <a:gd name="connsiteX0" fmla="*/ 0 w 1398145"/>
              <a:gd name="connsiteY0" fmla="*/ 0 h 1600200"/>
              <a:gd name="connsiteX1" fmla="*/ 381000 w 1398145"/>
              <a:gd name="connsiteY1" fmla="*/ 66675 h 1600200"/>
              <a:gd name="connsiteX2" fmla="*/ 766763 w 1398145"/>
              <a:gd name="connsiteY2" fmla="*/ 166687 h 1600200"/>
              <a:gd name="connsiteX3" fmla="*/ 1123950 w 1398145"/>
              <a:gd name="connsiteY3" fmla="*/ 290512 h 1600200"/>
              <a:gd name="connsiteX4" fmla="*/ 1390650 w 1398145"/>
              <a:gd name="connsiteY4" fmla="*/ 1600200 h 1600200"/>
              <a:gd name="connsiteX0" fmla="*/ 0 w 1498327"/>
              <a:gd name="connsiteY0" fmla="*/ 0 h 1600200"/>
              <a:gd name="connsiteX1" fmla="*/ 381000 w 1498327"/>
              <a:gd name="connsiteY1" fmla="*/ 66675 h 1600200"/>
              <a:gd name="connsiteX2" fmla="*/ 766763 w 1498327"/>
              <a:gd name="connsiteY2" fmla="*/ 166687 h 1600200"/>
              <a:gd name="connsiteX3" fmla="*/ 1457325 w 1498327"/>
              <a:gd name="connsiteY3" fmla="*/ 409575 h 1600200"/>
              <a:gd name="connsiteX4" fmla="*/ 1390650 w 1498327"/>
              <a:gd name="connsiteY4" fmla="*/ 1600200 h 1600200"/>
              <a:gd name="connsiteX0" fmla="*/ 0 w 1498327"/>
              <a:gd name="connsiteY0" fmla="*/ 0 h 1600200"/>
              <a:gd name="connsiteX1" fmla="*/ 381000 w 1498327"/>
              <a:gd name="connsiteY1" fmla="*/ 66675 h 1600200"/>
              <a:gd name="connsiteX2" fmla="*/ 1457325 w 1498327"/>
              <a:gd name="connsiteY2" fmla="*/ 409575 h 1600200"/>
              <a:gd name="connsiteX3" fmla="*/ 1390650 w 1498327"/>
              <a:gd name="connsiteY3" fmla="*/ 1600200 h 1600200"/>
              <a:gd name="connsiteX0" fmla="*/ 0 w 1498327"/>
              <a:gd name="connsiteY0" fmla="*/ 0 h 1600200"/>
              <a:gd name="connsiteX1" fmla="*/ 1457325 w 1498327"/>
              <a:gd name="connsiteY1" fmla="*/ 409575 h 1600200"/>
              <a:gd name="connsiteX2" fmla="*/ 1390650 w 1498327"/>
              <a:gd name="connsiteY2" fmla="*/ 1600200 h 1600200"/>
              <a:gd name="connsiteX0" fmla="*/ 0 w 1498327"/>
              <a:gd name="connsiteY0" fmla="*/ 0 h 1600200"/>
              <a:gd name="connsiteX1" fmla="*/ 1457325 w 1498327"/>
              <a:gd name="connsiteY1" fmla="*/ 409575 h 1600200"/>
              <a:gd name="connsiteX2" fmla="*/ 1390650 w 1498327"/>
              <a:gd name="connsiteY2" fmla="*/ 1600200 h 1600200"/>
              <a:gd name="connsiteX0" fmla="*/ 0 w 1567662"/>
              <a:gd name="connsiteY0" fmla="*/ 0 h 1600200"/>
              <a:gd name="connsiteX1" fmla="*/ 1538288 w 1567662"/>
              <a:gd name="connsiteY1" fmla="*/ 452438 h 1600200"/>
              <a:gd name="connsiteX2" fmla="*/ 1390650 w 1567662"/>
              <a:gd name="connsiteY2" fmla="*/ 1600200 h 1600200"/>
              <a:gd name="connsiteX0" fmla="*/ 0 w 1631481"/>
              <a:gd name="connsiteY0" fmla="*/ 0 h 1600200"/>
              <a:gd name="connsiteX1" fmla="*/ 1538288 w 1631481"/>
              <a:gd name="connsiteY1" fmla="*/ 452438 h 1600200"/>
              <a:gd name="connsiteX2" fmla="*/ 1452562 w 1631481"/>
              <a:gd name="connsiteY2" fmla="*/ 1076324 h 1600200"/>
              <a:gd name="connsiteX3" fmla="*/ 1390650 w 1631481"/>
              <a:gd name="connsiteY3" fmla="*/ 1600200 h 1600200"/>
              <a:gd name="connsiteX0" fmla="*/ 0 w 1549930"/>
              <a:gd name="connsiteY0" fmla="*/ 0 h 1600200"/>
              <a:gd name="connsiteX1" fmla="*/ 1538288 w 1549930"/>
              <a:gd name="connsiteY1" fmla="*/ 452438 h 1600200"/>
              <a:gd name="connsiteX2" fmla="*/ 1452562 w 1549930"/>
              <a:gd name="connsiteY2" fmla="*/ 1076324 h 1600200"/>
              <a:gd name="connsiteX3" fmla="*/ 1390650 w 1549930"/>
              <a:gd name="connsiteY3" fmla="*/ 1600200 h 1600200"/>
              <a:gd name="connsiteX0" fmla="*/ 0 w 1638080"/>
              <a:gd name="connsiteY0" fmla="*/ 0 h 1600200"/>
              <a:gd name="connsiteX1" fmla="*/ 1538288 w 1638080"/>
              <a:gd name="connsiteY1" fmla="*/ 452438 h 1600200"/>
              <a:gd name="connsiteX2" fmla="*/ 1476375 w 1638080"/>
              <a:gd name="connsiteY2" fmla="*/ 1200149 h 1600200"/>
              <a:gd name="connsiteX3" fmla="*/ 1390650 w 1638080"/>
              <a:gd name="connsiteY3" fmla="*/ 1600200 h 1600200"/>
              <a:gd name="connsiteX0" fmla="*/ 0 w 1622742"/>
              <a:gd name="connsiteY0" fmla="*/ 0 h 1576388"/>
              <a:gd name="connsiteX1" fmla="*/ 1524000 w 1622742"/>
              <a:gd name="connsiteY1" fmla="*/ 428626 h 1576388"/>
              <a:gd name="connsiteX2" fmla="*/ 1462087 w 1622742"/>
              <a:gd name="connsiteY2" fmla="*/ 1176337 h 1576388"/>
              <a:gd name="connsiteX3" fmla="*/ 1376362 w 1622742"/>
              <a:gd name="connsiteY3" fmla="*/ 1576388 h 1576388"/>
              <a:gd name="connsiteX0" fmla="*/ 0 w 1637447"/>
              <a:gd name="connsiteY0" fmla="*/ 0 h 1576388"/>
              <a:gd name="connsiteX1" fmla="*/ 1524000 w 1637447"/>
              <a:gd name="connsiteY1" fmla="*/ 428626 h 1576388"/>
              <a:gd name="connsiteX2" fmla="*/ 1462087 w 1637447"/>
              <a:gd name="connsiteY2" fmla="*/ 1176337 h 1576388"/>
              <a:gd name="connsiteX3" fmla="*/ 1376362 w 1637447"/>
              <a:gd name="connsiteY3" fmla="*/ 1576388 h 1576388"/>
              <a:gd name="connsiteX0" fmla="*/ 0 w 1529673"/>
              <a:gd name="connsiteY0" fmla="*/ 0 h 1576388"/>
              <a:gd name="connsiteX1" fmla="*/ 1524000 w 1529673"/>
              <a:gd name="connsiteY1" fmla="*/ 428626 h 1576388"/>
              <a:gd name="connsiteX2" fmla="*/ 1462087 w 1529673"/>
              <a:gd name="connsiteY2" fmla="*/ 1176337 h 1576388"/>
              <a:gd name="connsiteX3" fmla="*/ 1376362 w 1529673"/>
              <a:gd name="connsiteY3" fmla="*/ 1576388 h 1576388"/>
              <a:gd name="connsiteX0" fmla="*/ 0 w 1566506"/>
              <a:gd name="connsiteY0" fmla="*/ 0 h 1576388"/>
              <a:gd name="connsiteX1" fmla="*/ 1524000 w 1566506"/>
              <a:gd name="connsiteY1" fmla="*/ 428626 h 1576388"/>
              <a:gd name="connsiteX2" fmla="*/ 1462087 w 1566506"/>
              <a:gd name="connsiteY2" fmla="*/ 1176337 h 1576388"/>
              <a:gd name="connsiteX3" fmla="*/ 1376362 w 1566506"/>
              <a:gd name="connsiteY3" fmla="*/ 1576388 h 1576388"/>
              <a:gd name="connsiteX0" fmla="*/ 0 w 1572680"/>
              <a:gd name="connsiteY0" fmla="*/ 0 h 1576388"/>
              <a:gd name="connsiteX1" fmla="*/ 1524000 w 1572680"/>
              <a:gd name="connsiteY1" fmla="*/ 428626 h 1576388"/>
              <a:gd name="connsiteX2" fmla="*/ 1462087 w 1572680"/>
              <a:gd name="connsiteY2" fmla="*/ 1176337 h 1576388"/>
              <a:gd name="connsiteX3" fmla="*/ 1376362 w 1572680"/>
              <a:gd name="connsiteY3" fmla="*/ 1576388 h 1576388"/>
              <a:gd name="connsiteX0" fmla="*/ 0 w 1637604"/>
              <a:gd name="connsiteY0" fmla="*/ 0 h 1576388"/>
              <a:gd name="connsiteX1" fmla="*/ 1524000 w 1637604"/>
              <a:gd name="connsiteY1" fmla="*/ 428626 h 1576388"/>
              <a:gd name="connsiteX2" fmla="*/ 1509712 w 1637604"/>
              <a:gd name="connsiteY2" fmla="*/ 1085850 h 1576388"/>
              <a:gd name="connsiteX3" fmla="*/ 1376362 w 1637604"/>
              <a:gd name="connsiteY3" fmla="*/ 1576388 h 1576388"/>
              <a:gd name="connsiteX0" fmla="*/ 0 w 1655463"/>
              <a:gd name="connsiteY0" fmla="*/ 0 h 1576388"/>
              <a:gd name="connsiteX1" fmla="*/ 1524000 w 1655463"/>
              <a:gd name="connsiteY1" fmla="*/ 428626 h 1576388"/>
              <a:gd name="connsiteX2" fmla="*/ 1509712 w 1655463"/>
              <a:gd name="connsiteY2" fmla="*/ 1085850 h 1576388"/>
              <a:gd name="connsiteX3" fmla="*/ 1376362 w 1655463"/>
              <a:gd name="connsiteY3" fmla="*/ 1576388 h 1576388"/>
              <a:gd name="connsiteX0" fmla="*/ 0 w 1602048"/>
              <a:gd name="connsiteY0" fmla="*/ 0 h 1576388"/>
              <a:gd name="connsiteX1" fmla="*/ 1524000 w 1602048"/>
              <a:gd name="connsiteY1" fmla="*/ 428626 h 1576388"/>
              <a:gd name="connsiteX2" fmla="*/ 1376362 w 1602048"/>
              <a:gd name="connsiteY2" fmla="*/ 1576388 h 1576388"/>
              <a:gd name="connsiteX0" fmla="*/ 0 w 1603112"/>
              <a:gd name="connsiteY0" fmla="*/ 0 h 1633538"/>
              <a:gd name="connsiteX1" fmla="*/ 1524000 w 1603112"/>
              <a:gd name="connsiteY1" fmla="*/ 428626 h 1633538"/>
              <a:gd name="connsiteX2" fmla="*/ 1381125 w 1603112"/>
              <a:gd name="connsiteY2" fmla="*/ 1633538 h 1633538"/>
              <a:gd name="connsiteX0" fmla="*/ 0 w 1598083"/>
              <a:gd name="connsiteY0" fmla="*/ 0 h 1633538"/>
              <a:gd name="connsiteX1" fmla="*/ 1524000 w 1598083"/>
              <a:gd name="connsiteY1" fmla="*/ 428626 h 1633538"/>
              <a:gd name="connsiteX2" fmla="*/ 1381125 w 1598083"/>
              <a:gd name="connsiteY2" fmla="*/ 1633538 h 1633538"/>
              <a:gd name="connsiteX0" fmla="*/ 0 w 1545769"/>
              <a:gd name="connsiteY0" fmla="*/ 0 h 1633538"/>
              <a:gd name="connsiteX1" fmla="*/ 1462088 w 1545769"/>
              <a:gd name="connsiteY1" fmla="*/ 395289 h 1633538"/>
              <a:gd name="connsiteX2" fmla="*/ 1381125 w 1545769"/>
              <a:gd name="connsiteY2" fmla="*/ 1633538 h 1633538"/>
              <a:gd name="connsiteX0" fmla="*/ 0 w 1627439"/>
              <a:gd name="connsiteY0" fmla="*/ 0 h 1676401"/>
              <a:gd name="connsiteX1" fmla="*/ 1538288 w 1627439"/>
              <a:gd name="connsiteY1" fmla="*/ 438152 h 1676401"/>
              <a:gd name="connsiteX2" fmla="*/ 1457325 w 1627439"/>
              <a:gd name="connsiteY2" fmla="*/ 1676401 h 1676401"/>
              <a:gd name="connsiteX0" fmla="*/ 0 w 1627439"/>
              <a:gd name="connsiteY0" fmla="*/ 0 h 1676401"/>
              <a:gd name="connsiteX1" fmla="*/ 1538288 w 1627439"/>
              <a:gd name="connsiteY1" fmla="*/ 438152 h 1676401"/>
              <a:gd name="connsiteX2" fmla="*/ 1457325 w 1627439"/>
              <a:gd name="connsiteY2" fmla="*/ 1676401 h 1676401"/>
              <a:gd name="connsiteX0" fmla="*/ 0 w 1569514"/>
              <a:gd name="connsiteY0" fmla="*/ 0 h 1676401"/>
              <a:gd name="connsiteX1" fmla="*/ 1538288 w 1569514"/>
              <a:gd name="connsiteY1" fmla="*/ 438152 h 1676401"/>
              <a:gd name="connsiteX2" fmla="*/ 1457325 w 1569514"/>
              <a:gd name="connsiteY2" fmla="*/ 1676401 h 167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9514" h="1676401">
                <a:moveTo>
                  <a:pt x="0" y="0"/>
                </a:moveTo>
                <a:cubicBezTo>
                  <a:pt x="603647" y="113902"/>
                  <a:pt x="1433514" y="354014"/>
                  <a:pt x="1538288" y="438152"/>
                </a:cubicBezTo>
                <a:cubicBezTo>
                  <a:pt x="1643062" y="522290"/>
                  <a:pt x="1449983" y="1442046"/>
                  <a:pt x="1457325" y="1676401"/>
                </a:cubicBezTo>
              </a:path>
            </a:pathLst>
          </a:custGeom>
          <a:noFill/>
          <a:ln w="57150" cap="flat" cmpd="sng" algn="ctr">
            <a:solidFill>
              <a:srgbClr val="F0F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80000" y="3328194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Path line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9468544" y="2462939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Streak lines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80000" y="5004737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Time line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305772" y="6165304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812360" y="4419598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3 of 19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38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1187624" y="2060848"/>
            <a:ext cx="6624736" cy="4392488"/>
            <a:chOff x="184108" y="455970"/>
            <a:chExt cx="5396004" cy="3585464"/>
          </a:xfrm>
        </p:grpSpPr>
        <p:sp>
          <p:nvSpPr>
            <p:cNvPr id="63" name="Freeform 62"/>
            <p:cNvSpPr/>
            <p:nvPr/>
          </p:nvSpPr>
          <p:spPr>
            <a:xfrm>
              <a:off x="1716298" y="455970"/>
              <a:ext cx="3556867" cy="3585464"/>
            </a:xfrm>
            <a:custGeom>
              <a:avLst/>
              <a:gdLst>
                <a:gd name="connsiteX0" fmla="*/ 153786 w 3556867"/>
                <a:gd name="connsiteY0" fmla="*/ 2432606 h 3585464"/>
                <a:gd name="connsiteX1" fmla="*/ 64576 w 3556867"/>
                <a:gd name="connsiteY1" fmla="*/ 1555377 h 3585464"/>
                <a:gd name="connsiteX2" fmla="*/ 993844 w 3556867"/>
                <a:gd name="connsiteY2" fmla="*/ 1228274 h 3585464"/>
                <a:gd name="connsiteX3" fmla="*/ 1714957 w 3556867"/>
                <a:gd name="connsiteY3" fmla="*/ 202362 h 3585464"/>
                <a:gd name="connsiteX4" fmla="*/ 2830078 w 3556867"/>
                <a:gd name="connsiteY4" fmla="*/ 135455 h 3585464"/>
                <a:gd name="connsiteX5" fmla="*/ 3536322 w 3556867"/>
                <a:gd name="connsiteY5" fmla="*/ 1681757 h 3585464"/>
                <a:gd name="connsiteX6" fmla="*/ 3290996 w 3556867"/>
                <a:gd name="connsiteY6" fmla="*/ 2952996 h 3585464"/>
                <a:gd name="connsiteX7" fmla="*/ 2510410 w 3556867"/>
                <a:gd name="connsiteY7" fmla="*/ 3584899 h 3585464"/>
                <a:gd name="connsiteX8" fmla="*/ 941805 w 3556867"/>
                <a:gd name="connsiteY8" fmla="*/ 2856352 h 3585464"/>
                <a:gd name="connsiteX9" fmla="*/ 1529103 w 3556867"/>
                <a:gd name="connsiteY9" fmla="*/ 1808138 h 3585464"/>
                <a:gd name="connsiteX10" fmla="*/ 1848771 w 3556867"/>
                <a:gd name="connsiteY10" fmla="*/ 2789445 h 3585464"/>
                <a:gd name="connsiteX11" fmla="*/ 2971327 w 3556867"/>
                <a:gd name="connsiteY11" fmla="*/ 2596157 h 3585464"/>
                <a:gd name="connsiteX12" fmla="*/ 3268693 w 3556867"/>
                <a:gd name="connsiteY12" fmla="*/ 1704060 h 3585464"/>
                <a:gd name="connsiteX13" fmla="*/ 2800342 w 3556867"/>
                <a:gd name="connsiteY13" fmla="*/ 626108 h 3585464"/>
                <a:gd name="connsiteX14" fmla="*/ 1871074 w 3556867"/>
                <a:gd name="connsiteY14" fmla="*/ 425386 h 3585464"/>
                <a:gd name="connsiteX15" fmla="*/ 1350683 w 3556867"/>
                <a:gd name="connsiteY15" fmla="*/ 1087025 h 3585464"/>
                <a:gd name="connsiteX16" fmla="*/ 1975152 w 3556867"/>
                <a:gd name="connsiteY16" fmla="*/ 2150108 h 3585464"/>
                <a:gd name="connsiteX17" fmla="*/ 2822644 w 3556867"/>
                <a:gd name="connsiteY17" fmla="*/ 1860177 h 3585464"/>
                <a:gd name="connsiteX18" fmla="*/ 2569883 w 3556867"/>
                <a:gd name="connsiteY18" fmla="*/ 1183669 h 3585464"/>
                <a:gd name="connsiteX19" fmla="*/ 1908244 w 3556867"/>
                <a:gd name="connsiteY19" fmla="*/ 1168801 h 3585464"/>
                <a:gd name="connsiteX20" fmla="*/ 1863639 w 3556867"/>
                <a:gd name="connsiteY20" fmla="*/ 1592547 h 358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56867" h="3585464">
                  <a:moveTo>
                    <a:pt x="153786" y="2432606"/>
                  </a:moveTo>
                  <a:cubicBezTo>
                    <a:pt x="39176" y="2094352"/>
                    <a:pt x="-75434" y="1756099"/>
                    <a:pt x="64576" y="1555377"/>
                  </a:cubicBezTo>
                  <a:cubicBezTo>
                    <a:pt x="204586" y="1354655"/>
                    <a:pt x="718781" y="1453776"/>
                    <a:pt x="993844" y="1228274"/>
                  </a:cubicBezTo>
                  <a:cubicBezTo>
                    <a:pt x="1268908" y="1002771"/>
                    <a:pt x="1408918" y="384498"/>
                    <a:pt x="1714957" y="202362"/>
                  </a:cubicBezTo>
                  <a:cubicBezTo>
                    <a:pt x="2020996" y="20226"/>
                    <a:pt x="2526517" y="-111111"/>
                    <a:pt x="2830078" y="135455"/>
                  </a:cubicBezTo>
                  <a:cubicBezTo>
                    <a:pt x="3133639" y="382021"/>
                    <a:pt x="3459502" y="1212167"/>
                    <a:pt x="3536322" y="1681757"/>
                  </a:cubicBezTo>
                  <a:cubicBezTo>
                    <a:pt x="3613142" y="2151347"/>
                    <a:pt x="3461981" y="2635806"/>
                    <a:pt x="3290996" y="2952996"/>
                  </a:cubicBezTo>
                  <a:cubicBezTo>
                    <a:pt x="3120011" y="3270186"/>
                    <a:pt x="2901942" y="3601006"/>
                    <a:pt x="2510410" y="3584899"/>
                  </a:cubicBezTo>
                  <a:cubicBezTo>
                    <a:pt x="2118878" y="3568792"/>
                    <a:pt x="1105356" y="3152479"/>
                    <a:pt x="941805" y="2856352"/>
                  </a:cubicBezTo>
                  <a:cubicBezTo>
                    <a:pt x="778254" y="2560225"/>
                    <a:pt x="1377942" y="1819289"/>
                    <a:pt x="1529103" y="1808138"/>
                  </a:cubicBezTo>
                  <a:cubicBezTo>
                    <a:pt x="1680264" y="1796987"/>
                    <a:pt x="1608400" y="2658109"/>
                    <a:pt x="1848771" y="2789445"/>
                  </a:cubicBezTo>
                  <a:cubicBezTo>
                    <a:pt x="2089142" y="2920781"/>
                    <a:pt x="2734673" y="2777054"/>
                    <a:pt x="2971327" y="2596157"/>
                  </a:cubicBezTo>
                  <a:cubicBezTo>
                    <a:pt x="3207981" y="2415260"/>
                    <a:pt x="3297191" y="2032401"/>
                    <a:pt x="3268693" y="1704060"/>
                  </a:cubicBezTo>
                  <a:cubicBezTo>
                    <a:pt x="3240196" y="1375718"/>
                    <a:pt x="3033279" y="839220"/>
                    <a:pt x="2800342" y="626108"/>
                  </a:cubicBezTo>
                  <a:cubicBezTo>
                    <a:pt x="2567406" y="412996"/>
                    <a:pt x="2112684" y="348567"/>
                    <a:pt x="1871074" y="425386"/>
                  </a:cubicBezTo>
                  <a:cubicBezTo>
                    <a:pt x="1629464" y="502205"/>
                    <a:pt x="1333337" y="799571"/>
                    <a:pt x="1350683" y="1087025"/>
                  </a:cubicBezTo>
                  <a:cubicBezTo>
                    <a:pt x="1368029" y="1374479"/>
                    <a:pt x="1729825" y="2021249"/>
                    <a:pt x="1975152" y="2150108"/>
                  </a:cubicBezTo>
                  <a:cubicBezTo>
                    <a:pt x="2220479" y="2278967"/>
                    <a:pt x="2723522" y="2021250"/>
                    <a:pt x="2822644" y="1860177"/>
                  </a:cubicBezTo>
                  <a:cubicBezTo>
                    <a:pt x="2921766" y="1699104"/>
                    <a:pt x="2722283" y="1298898"/>
                    <a:pt x="2569883" y="1183669"/>
                  </a:cubicBezTo>
                  <a:cubicBezTo>
                    <a:pt x="2417483" y="1068440"/>
                    <a:pt x="2025951" y="1100655"/>
                    <a:pt x="1908244" y="1168801"/>
                  </a:cubicBezTo>
                  <a:cubicBezTo>
                    <a:pt x="1790537" y="1236947"/>
                    <a:pt x="1827088" y="1414747"/>
                    <a:pt x="1863639" y="1592547"/>
                  </a:cubicBezTo>
                </a:path>
              </a:pathLst>
            </a:custGeom>
            <a:noFill/>
            <a:ln w="57150" cap="flat" cmpd="sng" algn="ctr">
              <a:solidFill>
                <a:srgbClr val="4F81BD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H="1" flipV="1">
              <a:off x="3159035" y="2330195"/>
              <a:ext cx="2068180" cy="1144622"/>
            </a:xfrm>
            <a:prstGeom prst="line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/>
            <p:nvPr/>
          </p:nvCxnSpPr>
          <p:spPr>
            <a:xfrm flipH="1">
              <a:off x="3171841" y="1003300"/>
              <a:ext cx="2022808" cy="1295363"/>
            </a:xfrm>
            <a:prstGeom prst="line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endCxn id="77" idx="6"/>
            </p:cNvCxnSpPr>
            <p:nvPr/>
          </p:nvCxnSpPr>
          <p:spPr>
            <a:xfrm flipH="1">
              <a:off x="3189840" y="2310571"/>
              <a:ext cx="2390272" cy="11377"/>
            </a:xfrm>
            <a:prstGeom prst="line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6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08" y="1715247"/>
              <a:ext cx="1333175" cy="896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Oval 67"/>
            <p:cNvSpPr/>
            <p:nvPr/>
          </p:nvSpPr>
          <p:spPr>
            <a:xfrm>
              <a:off x="4947915" y="2279776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544273" y="1988840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923679" y="1829326"/>
              <a:ext cx="360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5216">
              <a:off x="454740" y="598927"/>
              <a:ext cx="1333175" cy="896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71935">
              <a:off x="381880" y="3007641"/>
              <a:ext cx="1333175" cy="896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Oval 72"/>
            <p:cNvSpPr/>
            <p:nvPr/>
          </p:nvSpPr>
          <p:spPr>
            <a:xfrm>
              <a:off x="3378348" y="2274567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3252240" y="2274567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4503167" y="2277308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5237165" y="2279776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3099840" y="2276948"/>
              <a:ext cx="90000" cy="90000"/>
            </a:xfrm>
            <a:prstGeom prst="ellipse">
              <a:avLst/>
            </a:prstGeom>
            <a:solidFill>
              <a:schemeClr val="tx2">
                <a:lumMod val="65000"/>
              </a:schemeClr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4204478" y="1581944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644008" y="1285528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4908723" y="1127634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 flipH="1" flipV="1">
              <a:off x="1716298" y="1511647"/>
              <a:ext cx="1326426" cy="741016"/>
            </a:xfrm>
            <a:prstGeom prst="line">
              <a:avLst/>
            </a:prstGeom>
            <a:noFill/>
            <a:ln w="38100" cap="flat" cmpd="sng" algn="ctr">
              <a:solidFill>
                <a:srgbClr val="C0504D"/>
              </a:solidFill>
              <a:prstDash val="dash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/>
            <p:nvPr/>
          </p:nvCxnSpPr>
          <p:spPr>
            <a:xfrm flipH="1" flipV="1">
              <a:off x="1547664" y="2298663"/>
              <a:ext cx="1474144" cy="13099"/>
            </a:xfrm>
            <a:prstGeom prst="line">
              <a:avLst/>
            </a:prstGeom>
            <a:noFill/>
            <a:ln w="38100" cap="flat" cmpd="sng" algn="ctr">
              <a:solidFill>
                <a:srgbClr val="C0504D"/>
              </a:solidFill>
              <a:prstDash val="dash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3" name="Straight Connector 82"/>
            <p:cNvCxnSpPr/>
            <p:nvPr/>
          </p:nvCxnSpPr>
          <p:spPr>
            <a:xfrm flipH="1">
              <a:off x="1763688" y="2378742"/>
              <a:ext cx="1279550" cy="824710"/>
            </a:xfrm>
            <a:prstGeom prst="line">
              <a:avLst/>
            </a:prstGeom>
            <a:noFill/>
            <a:ln w="38100" cap="flat" cmpd="sng" algn="ctr">
              <a:solidFill>
                <a:srgbClr val="C0504D"/>
              </a:solidFill>
              <a:prstDash val="dash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4" name="Oval 83"/>
            <p:cNvSpPr/>
            <p:nvPr/>
          </p:nvSpPr>
          <p:spPr>
            <a:xfrm>
              <a:off x="3294274" y="2393344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4991058" y="3330801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4539167" y="3080865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3629040" y="2571985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3294274" y="2151963"/>
              <a:ext cx="72000" cy="72008"/>
            </a:xfrm>
            <a:prstGeom prst="ellipse">
              <a:avLst/>
            </a:prstGeom>
            <a:solidFill>
              <a:srgbClr val="C0504D"/>
            </a:solidFill>
            <a:ln w="25400" cap="flat" cmpd="sng" algn="ctr">
              <a:solidFill>
                <a:srgbClr val="C0504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Complexity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63" y="908720"/>
            <a:ext cx="8917433" cy="1324942"/>
          </a:xfrm>
        </p:spPr>
        <p:txBody>
          <a:bodyPr/>
          <a:lstStyle/>
          <a:p>
            <a:r>
              <a:rPr lang="nb-NO" dirty="0" smtClean="0"/>
              <a:t>How much a point «occludes» the rest of the surface</a:t>
            </a:r>
          </a:p>
          <a:p>
            <a:r>
              <a:rPr lang="nb-NO" dirty="0" smtClean="0"/>
              <a:t>Precise evaluation not feasible!</a:t>
            </a:r>
          </a:p>
          <a:p>
            <a:endParaRPr lang="nb-NO" dirty="0" smtClean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11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Complexity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274" y="836712"/>
            <a:ext cx="6583086" cy="566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79" y="5097466"/>
            <a:ext cx="4323721" cy="113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0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Surface Complexity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2941210" y="1211399"/>
            <a:ext cx="3600870" cy="3418082"/>
          </a:xfrm>
          <a:custGeom>
            <a:avLst/>
            <a:gdLst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1908244 w 3556867"/>
              <a:gd name="connsiteY19" fmla="*/ 1168801 h 3585464"/>
              <a:gd name="connsiteX20" fmla="*/ 1863639 w 3556867"/>
              <a:gd name="connsiteY20" fmla="*/ 1592547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1863639 w 3556867"/>
              <a:gd name="connsiteY20" fmla="*/ 1592547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1975152 w 3556867"/>
              <a:gd name="connsiteY16" fmla="*/ 2150108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350683 w 3556867"/>
              <a:gd name="connsiteY15" fmla="*/ 1087025 h 3585464"/>
              <a:gd name="connsiteX16" fmla="*/ 2328915 w 3556867"/>
              <a:gd name="connsiteY16" fmla="*/ 2285992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2328915 w 3556867"/>
              <a:gd name="connsiteY16" fmla="*/ 2285992 h 3585464"/>
              <a:gd name="connsiteX17" fmla="*/ 2822644 w 3556867"/>
              <a:gd name="connsiteY17" fmla="*/ 1860177 h 3585464"/>
              <a:gd name="connsiteX18" fmla="*/ 2569883 w 3556867"/>
              <a:gd name="connsiteY18" fmla="*/ 1183669 h 3585464"/>
              <a:gd name="connsiteX19" fmla="*/ 2096417 w 3556867"/>
              <a:gd name="connsiteY19" fmla="*/ 1168801 h 3585464"/>
              <a:gd name="connsiteX20" fmla="*/ 2074392 w 3556867"/>
              <a:gd name="connsiteY20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943857 w 3556867"/>
              <a:gd name="connsiteY16" fmla="*/ 1511663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96920 w 3556867"/>
              <a:gd name="connsiteY15" fmla="*/ 799272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28915 w 3556867"/>
              <a:gd name="connsiteY17" fmla="*/ 2285992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125689 w 3556867"/>
              <a:gd name="connsiteY17" fmla="*/ 2381910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2374077 w 3556867"/>
              <a:gd name="connsiteY17" fmla="*/ 2557759 h 3585464"/>
              <a:gd name="connsiteX18" fmla="*/ 2822644 w 3556867"/>
              <a:gd name="connsiteY18" fmla="*/ 1860177 h 3585464"/>
              <a:gd name="connsiteX19" fmla="*/ 2569883 w 3556867"/>
              <a:gd name="connsiteY19" fmla="*/ 1183669 h 3585464"/>
              <a:gd name="connsiteX20" fmla="*/ 2096417 w 3556867"/>
              <a:gd name="connsiteY20" fmla="*/ 1168801 h 3585464"/>
              <a:gd name="connsiteX21" fmla="*/ 2074392 w 3556867"/>
              <a:gd name="connsiteY21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749608 w 3556867"/>
              <a:gd name="connsiteY15" fmla="*/ 687368 h 3585464"/>
              <a:gd name="connsiteX16" fmla="*/ 1891169 w 3556867"/>
              <a:gd name="connsiteY16" fmla="*/ 1383772 h 3585464"/>
              <a:gd name="connsiteX17" fmla="*/ 1891169 w 3556867"/>
              <a:gd name="connsiteY17" fmla="*/ 2239039 h 3585464"/>
              <a:gd name="connsiteX18" fmla="*/ 2374077 w 3556867"/>
              <a:gd name="connsiteY18" fmla="*/ 2557759 h 3585464"/>
              <a:gd name="connsiteX19" fmla="*/ 2822644 w 3556867"/>
              <a:gd name="connsiteY19" fmla="*/ 1860177 h 3585464"/>
              <a:gd name="connsiteX20" fmla="*/ 2569883 w 3556867"/>
              <a:gd name="connsiteY20" fmla="*/ 1183669 h 3585464"/>
              <a:gd name="connsiteX21" fmla="*/ 2096417 w 3556867"/>
              <a:gd name="connsiteY21" fmla="*/ 1168801 h 3585464"/>
              <a:gd name="connsiteX22" fmla="*/ 2074392 w 3556867"/>
              <a:gd name="connsiteY22" fmla="*/ 1528601 h 3585464"/>
              <a:gd name="connsiteX0" fmla="*/ 153786 w 3556867"/>
              <a:gd name="connsiteY0" fmla="*/ 2432606 h 3585464"/>
              <a:gd name="connsiteX1" fmla="*/ 64576 w 3556867"/>
              <a:gd name="connsiteY1" fmla="*/ 1555377 h 3585464"/>
              <a:gd name="connsiteX2" fmla="*/ 993844 w 3556867"/>
              <a:gd name="connsiteY2" fmla="*/ 1228274 h 3585464"/>
              <a:gd name="connsiteX3" fmla="*/ 1714957 w 3556867"/>
              <a:gd name="connsiteY3" fmla="*/ 202362 h 3585464"/>
              <a:gd name="connsiteX4" fmla="*/ 2830078 w 3556867"/>
              <a:gd name="connsiteY4" fmla="*/ 135455 h 3585464"/>
              <a:gd name="connsiteX5" fmla="*/ 3536322 w 3556867"/>
              <a:gd name="connsiteY5" fmla="*/ 1681757 h 3585464"/>
              <a:gd name="connsiteX6" fmla="*/ 3290996 w 3556867"/>
              <a:gd name="connsiteY6" fmla="*/ 2952996 h 3585464"/>
              <a:gd name="connsiteX7" fmla="*/ 2510410 w 3556867"/>
              <a:gd name="connsiteY7" fmla="*/ 3584899 h 3585464"/>
              <a:gd name="connsiteX8" fmla="*/ 941805 w 3556867"/>
              <a:gd name="connsiteY8" fmla="*/ 2856352 h 3585464"/>
              <a:gd name="connsiteX9" fmla="*/ 1529103 w 3556867"/>
              <a:gd name="connsiteY9" fmla="*/ 1808138 h 3585464"/>
              <a:gd name="connsiteX10" fmla="*/ 1848771 w 3556867"/>
              <a:gd name="connsiteY10" fmla="*/ 2789445 h 3585464"/>
              <a:gd name="connsiteX11" fmla="*/ 2971327 w 3556867"/>
              <a:gd name="connsiteY11" fmla="*/ 2596157 h 3585464"/>
              <a:gd name="connsiteX12" fmla="*/ 3268693 w 3556867"/>
              <a:gd name="connsiteY12" fmla="*/ 1704060 h 3585464"/>
              <a:gd name="connsiteX13" fmla="*/ 2800342 w 3556867"/>
              <a:gd name="connsiteY13" fmla="*/ 626108 h 3585464"/>
              <a:gd name="connsiteX14" fmla="*/ 1871074 w 3556867"/>
              <a:gd name="connsiteY14" fmla="*/ 425386 h 3585464"/>
              <a:gd name="connsiteX15" fmla="*/ 1636705 w 3556867"/>
              <a:gd name="connsiteY15" fmla="*/ 735327 h 3585464"/>
              <a:gd name="connsiteX16" fmla="*/ 1891169 w 3556867"/>
              <a:gd name="connsiteY16" fmla="*/ 1383772 h 3585464"/>
              <a:gd name="connsiteX17" fmla="*/ 1891169 w 3556867"/>
              <a:gd name="connsiteY17" fmla="*/ 2239039 h 3585464"/>
              <a:gd name="connsiteX18" fmla="*/ 2374077 w 3556867"/>
              <a:gd name="connsiteY18" fmla="*/ 2557759 h 3585464"/>
              <a:gd name="connsiteX19" fmla="*/ 2822644 w 3556867"/>
              <a:gd name="connsiteY19" fmla="*/ 1860177 h 3585464"/>
              <a:gd name="connsiteX20" fmla="*/ 2569883 w 3556867"/>
              <a:gd name="connsiteY20" fmla="*/ 1183669 h 3585464"/>
              <a:gd name="connsiteX21" fmla="*/ 2096417 w 3556867"/>
              <a:gd name="connsiteY21" fmla="*/ 1168801 h 3585464"/>
              <a:gd name="connsiteX22" fmla="*/ 2074392 w 3556867"/>
              <a:gd name="connsiteY22" fmla="*/ 1528601 h 358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6867" h="3585464">
                <a:moveTo>
                  <a:pt x="153786" y="2432606"/>
                </a:moveTo>
                <a:cubicBezTo>
                  <a:pt x="39176" y="2094352"/>
                  <a:pt x="-75434" y="1756099"/>
                  <a:pt x="64576" y="1555377"/>
                </a:cubicBezTo>
                <a:cubicBezTo>
                  <a:pt x="204586" y="1354655"/>
                  <a:pt x="718781" y="1453776"/>
                  <a:pt x="993844" y="1228274"/>
                </a:cubicBezTo>
                <a:cubicBezTo>
                  <a:pt x="1268908" y="1002771"/>
                  <a:pt x="1408918" y="384498"/>
                  <a:pt x="1714957" y="202362"/>
                </a:cubicBezTo>
                <a:cubicBezTo>
                  <a:pt x="2020996" y="20226"/>
                  <a:pt x="2526517" y="-111111"/>
                  <a:pt x="2830078" y="135455"/>
                </a:cubicBezTo>
                <a:cubicBezTo>
                  <a:pt x="3133639" y="382021"/>
                  <a:pt x="3459502" y="1212167"/>
                  <a:pt x="3536322" y="1681757"/>
                </a:cubicBezTo>
                <a:cubicBezTo>
                  <a:pt x="3613142" y="2151347"/>
                  <a:pt x="3461981" y="2635806"/>
                  <a:pt x="3290996" y="2952996"/>
                </a:cubicBezTo>
                <a:cubicBezTo>
                  <a:pt x="3120011" y="3270186"/>
                  <a:pt x="2901942" y="3601006"/>
                  <a:pt x="2510410" y="3584899"/>
                </a:cubicBezTo>
                <a:cubicBezTo>
                  <a:pt x="2118878" y="3568792"/>
                  <a:pt x="1105356" y="3152479"/>
                  <a:pt x="941805" y="2856352"/>
                </a:cubicBezTo>
                <a:cubicBezTo>
                  <a:pt x="778254" y="2560225"/>
                  <a:pt x="1377942" y="1819289"/>
                  <a:pt x="1529103" y="1808138"/>
                </a:cubicBezTo>
                <a:cubicBezTo>
                  <a:pt x="1680264" y="1796987"/>
                  <a:pt x="1608400" y="2658109"/>
                  <a:pt x="1848771" y="2789445"/>
                </a:cubicBezTo>
                <a:cubicBezTo>
                  <a:pt x="2089142" y="2920781"/>
                  <a:pt x="2734673" y="2777054"/>
                  <a:pt x="2971327" y="2596157"/>
                </a:cubicBezTo>
                <a:cubicBezTo>
                  <a:pt x="3207981" y="2415260"/>
                  <a:pt x="3297191" y="2032401"/>
                  <a:pt x="3268693" y="1704060"/>
                </a:cubicBezTo>
                <a:cubicBezTo>
                  <a:pt x="3240196" y="1375718"/>
                  <a:pt x="3033279" y="839220"/>
                  <a:pt x="2800342" y="626108"/>
                </a:cubicBezTo>
                <a:cubicBezTo>
                  <a:pt x="2567406" y="412996"/>
                  <a:pt x="2065013" y="407183"/>
                  <a:pt x="1871074" y="425386"/>
                </a:cubicBezTo>
                <a:cubicBezTo>
                  <a:pt x="1677135" y="443589"/>
                  <a:pt x="1633356" y="575596"/>
                  <a:pt x="1636705" y="735327"/>
                </a:cubicBezTo>
                <a:cubicBezTo>
                  <a:pt x="1640054" y="895058"/>
                  <a:pt x="1848758" y="1133153"/>
                  <a:pt x="1891169" y="1383772"/>
                </a:cubicBezTo>
                <a:cubicBezTo>
                  <a:pt x="1933580" y="1634391"/>
                  <a:pt x="1810684" y="2043374"/>
                  <a:pt x="1891169" y="2239039"/>
                </a:cubicBezTo>
                <a:cubicBezTo>
                  <a:pt x="1971654" y="2434704"/>
                  <a:pt x="2218831" y="2620903"/>
                  <a:pt x="2374077" y="2557759"/>
                </a:cubicBezTo>
                <a:cubicBezTo>
                  <a:pt x="2529323" y="2494615"/>
                  <a:pt x="2790010" y="2089192"/>
                  <a:pt x="2822644" y="1860177"/>
                </a:cubicBezTo>
                <a:cubicBezTo>
                  <a:pt x="2855278" y="1631162"/>
                  <a:pt x="2690921" y="1298898"/>
                  <a:pt x="2569883" y="1183669"/>
                </a:cubicBezTo>
                <a:cubicBezTo>
                  <a:pt x="2448845" y="1068440"/>
                  <a:pt x="2214124" y="1100655"/>
                  <a:pt x="2096417" y="1168801"/>
                </a:cubicBezTo>
                <a:cubicBezTo>
                  <a:pt x="1978710" y="1236947"/>
                  <a:pt x="1962572" y="1366787"/>
                  <a:pt x="2074392" y="1528601"/>
                </a:cubicBezTo>
              </a:path>
            </a:pathLst>
          </a:custGeom>
          <a:noFill/>
          <a:ln w="57150" cap="flat" cmpd="sng" algn="ctr">
            <a:solidFill>
              <a:srgbClr val="4F81B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23" y="2482325"/>
            <a:ext cx="1306360" cy="82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2941210" y="2979421"/>
            <a:ext cx="2117476" cy="0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Straight Connector 10"/>
          <p:cNvCxnSpPr/>
          <p:nvPr/>
        </p:nvCxnSpPr>
        <p:spPr>
          <a:xfrm flipH="1">
            <a:off x="5061215" y="1211399"/>
            <a:ext cx="510292" cy="1768022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Oval 11"/>
          <p:cNvSpPr/>
          <p:nvPr/>
        </p:nvSpPr>
        <p:spPr>
          <a:xfrm>
            <a:off x="5223494" y="2242469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06994" y="1606492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17540" y="1177995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03591" y="2945097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41869" y="2947367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96154" y="2945097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892064" y="2934667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16292" y="2909210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1623" y="2837202"/>
            <a:ext cx="844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pivot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79655" y="820978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lang="nb-NO" sz="2000" b="1" kern="0" baseline="-25000" dirty="0">
                <a:solidFill>
                  <a:sysClr val="windowText" lastClr="000000"/>
                </a:solidFill>
              </a:rPr>
              <a:t>2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Arc 27"/>
          <p:cNvSpPr/>
          <p:nvPr/>
        </p:nvSpPr>
        <p:spPr>
          <a:xfrm flipH="1" flipV="1">
            <a:off x="2504981" y="634899"/>
            <a:ext cx="5102352" cy="4804715"/>
          </a:xfrm>
          <a:prstGeom prst="arc">
            <a:avLst>
              <a:gd name="adj1" fmla="val 19006905"/>
              <a:gd name="adj2" fmla="val 20900981"/>
            </a:avLst>
          </a:prstGeom>
          <a:noFill/>
          <a:ln w="38100" cap="flat" cmpd="sng" algn="ctr">
            <a:solidFill>
              <a:srgbClr val="9BBB59"/>
            </a:solidFill>
            <a:prstDash val="solid"/>
            <a:headEnd type="arrow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rc 28"/>
          <p:cNvSpPr/>
          <p:nvPr/>
        </p:nvSpPr>
        <p:spPr>
          <a:xfrm flipH="1">
            <a:off x="2507510" y="634899"/>
            <a:ext cx="5102352" cy="4804715"/>
          </a:xfrm>
          <a:prstGeom prst="arc">
            <a:avLst>
              <a:gd name="adj1" fmla="val 18632761"/>
              <a:gd name="adj2" fmla="val 20799773"/>
            </a:avLst>
          </a:prstGeom>
          <a:noFill/>
          <a:ln w="38100" cap="flat" cmpd="sng" algn="ctr">
            <a:solidFill>
              <a:srgbClr val="9BBB59"/>
            </a:solidFill>
            <a:prstDash val="solid"/>
            <a:headEnd type="arrow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4465760" y="1606494"/>
            <a:ext cx="593202" cy="1362721"/>
          </a:xfrm>
          <a:prstGeom prst="lin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Oval 30"/>
          <p:cNvSpPr/>
          <p:nvPr/>
        </p:nvSpPr>
        <p:spPr>
          <a:xfrm>
            <a:off x="4414760" y="1561492"/>
            <a:ext cx="90000" cy="90000"/>
          </a:xfrm>
          <a:prstGeom prst="ellipse">
            <a:avLst/>
          </a:prstGeom>
          <a:solidFill>
            <a:schemeClr val="tx2">
              <a:lumMod val="65000"/>
            </a:schemeClr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52092" y="1181954"/>
            <a:ext cx="44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</a:t>
            </a:r>
            <a:r>
              <a:rPr kumimoji="0" lang="nb-NO" sz="20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  <a:endParaRPr kumimoji="0" lang="en-US" sz="20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4915417" y="2842128"/>
            <a:ext cx="291595" cy="274586"/>
          </a:xfrm>
          <a:prstGeom prst="mathMultiply">
            <a:avLst>
              <a:gd name="adj1" fmla="val 10615"/>
            </a:avLst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4562785" y="1876969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603994" y="1985242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643916" y="2086427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693362" y="2181692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4739333" y="2276792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779255" y="2378779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4820463" y="2482292"/>
            <a:ext cx="72891" cy="68646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1" y="5439614"/>
            <a:ext cx="9144000" cy="86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4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nb-NO" sz="3200" i="1" dirty="0" smtClean="0"/>
              <a:t>cpx(</a:t>
            </a:r>
            <a:r>
              <a:rPr lang="nb-NO" sz="3200" b="1" dirty="0" smtClean="0"/>
              <a:t>p</a:t>
            </a:r>
            <a:r>
              <a:rPr lang="nb-NO" sz="3200" i="1" dirty="0" smtClean="0"/>
              <a:t>)</a:t>
            </a:r>
            <a:r>
              <a:rPr lang="nb-NO" sz="3200" dirty="0" smtClean="0"/>
              <a:t> = ∑</a:t>
            </a:r>
            <a:r>
              <a:rPr lang="nb-NO" sz="3200" b="1" baseline="-40000" dirty="0" smtClean="0"/>
              <a:t>x∈X</a:t>
            </a:r>
            <a:r>
              <a:rPr lang="nb-NO" i="1" dirty="0" smtClean="0"/>
              <a:t>importance(</a:t>
            </a:r>
            <a:r>
              <a:rPr lang="nb-NO" b="1" dirty="0" smtClean="0"/>
              <a:t>x</a:t>
            </a:r>
            <a:r>
              <a:rPr lang="nb-NO" i="1" dirty="0" smtClean="0"/>
              <a:t>) </a:t>
            </a:r>
            <a:r>
              <a:rPr lang="nb-NO" i="1" dirty="0"/>
              <a:t>∙ </a:t>
            </a:r>
            <a:r>
              <a:rPr lang="nb-NO" i="1" dirty="0" smtClean="0"/>
              <a:t>abs( </a:t>
            </a:r>
            <a:r>
              <a:rPr lang="nb-NO" b="1" i="1" dirty="0" smtClean="0"/>
              <a:t>nrm</a:t>
            </a:r>
            <a:r>
              <a:rPr lang="nb-NO" i="1" dirty="0" smtClean="0"/>
              <a:t>(</a:t>
            </a:r>
            <a:r>
              <a:rPr lang="nb-NO" b="1" dirty="0" smtClean="0"/>
              <a:t>p</a:t>
            </a:r>
            <a:r>
              <a:rPr lang="nb-NO" i="1" dirty="0" smtClean="0"/>
              <a:t>) ● </a:t>
            </a:r>
            <a:r>
              <a:rPr lang="nb-NO" b="1" dirty="0" smtClean="0"/>
              <a:t>r </a:t>
            </a:r>
            <a:r>
              <a:rPr lang="nb-NO" i="1" dirty="0" smtClean="0"/>
              <a:t>/ |</a:t>
            </a:r>
            <a:r>
              <a:rPr lang="nb-NO" b="1" dirty="0" smtClean="0"/>
              <a:t>r</a:t>
            </a:r>
            <a:r>
              <a:rPr lang="nb-NO" i="1" dirty="0" smtClean="0"/>
              <a:t>| ) </a:t>
            </a:r>
            <a:endParaRPr lang="nb-NO" baseline="-40000" dirty="0"/>
          </a:p>
        </p:txBody>
      </p:sp>
    </p:spTree>
    <p:extLst>
      <p:ext uri="{BB962C8B-B14F-4D97-AF65-F5344CB8AC3E}">
        <p14:creationId xmlns:p14="http://schemas.microsoft.com/office/powerpoint/2010/main" val="207533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3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Integral Structures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037" y="1790458"/>
            <a:ext cx="3092358" cy="532854"/>
          </a:xfrm>
        </p:spPr>
        <p:txBody>
          <a:bodyPr/>
          <a:lstStyle/>
          <a:p>
            <a:r>
              <a:rPr lang="nb-NO" dirty="0" smtClean="0"/>
              <a:t>Streamline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2664296" cy="187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74" y="2780321"/>
            <a:ext cx="3652540" cy="183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Dropbox\ShareWork\WSCGPresentation\Airplane_vortex_edi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0"/>
          <a:stretch/>
        </p:blipFill>
        <p:spPr bwMode="auto">
          <a:xfrm>
            <a:off x="9684568" y="3094528"/>
            <a:ext cx="3887944" cy="17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19598"/>
            <a:ext cx="3820485" cy="198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 bwMode="auto">
          <a:xfrm>
            <a:off x="3722566" y="4581128"/>
            <a:ext cx="1569514" cy="1676401"/>
          </a:xfrm>
          <a:custGeom>
            <a:avLst/>
            <a:gdLst>
              <a:gd name="connsiteX0" fmla="*/ 0 w 1524000"/>
              <a:gd name="connsiteY0" fmla="*/ 0 h 419100"/>
              <a:gd name="connsiteX1" fmla="*/ 381000 w 1524000"/>
              <a:gd name="connsiteY1" fmla="*/ 66675 h 419100"/>
              <a:gd name="connsiteX2" fmla="*/ 766763 w 1524000"/>
              <a:gd name="connsiteY2" fmla="*/ 166687 h 419100"/>
              <a:gd name="connsiteX3" fmla="*/ 1123950 w 1524000"/>
              <a:gd name="connsiteY3" fmla="*/ 290512 h 419100"/>
              <a:gd name="connsiteX4" fmla="*/ 1524000 w 1524000"/>
              <a:gd name="connsiteY4" fmla="*/ 419100 h 419100"/>
              <a:gd name="connsiteX0" fmla="*/ 0 w 1390650"/>
              <a:gd name="connsiteY0" fmla="*/ 0 h 1600200"/>
              <a:gd name="connsiteX1" fmla="*/ 381000 w 1390650"/>
              <a:gd name="connsiteY1" fmla="*/ 66675 h 1600200"/>
              <a:gd name="connsiteX2" fmla="*/ 766763 w 1390650"/>
              <a:gd name="connsiteY2" fmla="*/ 166687 h 1600200"/>
              <a:gd name="connsiteX3" fmla="*/ 1123950 w 1390650"/>
              <a:gd name="connsiteY3" fmla="*/ 290512 h 1600200"/>
              <a:gd name="connsiteX4" fmla="*/ 1390650 w 1390650"/>
              <a:gd name="connsiteY4" fmla="*/ 1600200 h 1600200"/>
              <a:gd name="connsiteX0" fmla="*/ 0 w 1398145"/>
              <a:gd name="connsiteY0" fmla="*/ 0 h 1600200"/>
              <a:gd name="connsiteX1" fmla="*/ 381000 w 1398145"/>
              <a:gd name="connsiteY1" fmla="*/ 66675 h 1600200"/>
              <a:gd name="connsiteX2" fmla="*/ 766763 w 1398145"/>
              <a:gd name="connsiteY2" fmla="*/ 166687 h 1600200"/>
              <a:gd name="connsiteX3" fmla="*/ 1123950 w 1398145"/>
              <a:gd name="connsiteY3" fmla="*/ 290512 h 1600200"/>
              <a:gd name="connsiteX4" fmla="*/ 1390650 w 1398145"/>
              <a:gd name="connsiteY4" fmla="*/ 1600200 h 1600200"/>
              <a:gd name="connsiteX0" fmla="*/ 0 w 1498327"/>
              <a:gd name="connsiteY0" fmla="*/ 0 h 1600200"/>
              <a:gd name="connsiteX1" fmla="*/ 381000 w 1498327"/>
              <a:gd name="connsiteY1" fmla="*/ 66675 h 1600200"/>
              <a:gd name="connsiteX2" fmla="*/ 766763 w 1498327"/>
              <a:gd name="connsiteY2" fmla="*/ 166687 h 1600200"/>
              <a:gd name="connsiteX3" fmla="*/ 1457325 w 1498327"/>
              <a:gd name="connsiteY3" fmla="*/ 409575 h 1600200"/>
              <a:gd name="connsiteX4" fmla="*/ 1390650 w 1498327"/>
              <a:gd name="connsiteY4" fmla="*/ 1600200 h 1600200"/>
              <a:gd name="connsiteX0" fmla="*/ 0 w 1498327"/>
              <a:gd name="connsiteY0" fmla="*/ 0 h 1600200"/>
              <a:gd name="connsiteX1" fmla="*/ 381000 w 1498327"/>
              <a:gd name="connsiteY1" fmla="*/ 66675 h 1600200"/>
              <a:gd name="connsiteX2" fmla="*/ 1457325 w 1498327"/>
              <a:gd name="connsiteY2" fmla="*/ 409575 h 1600200"/>
              <a:gd name="connsiteX3" fmla="*/ 1390650 w 1498327"/>
              <a:gd name="connsiteY3" fmla="*/ 1600200 h 1600200"/>
              <a:gd name="connsiteX0" fmla="*/ 0 w 1498327"/>
              <a:gd name="connsiteY0" fmla="*/ 0 h 1600200"/>
              <a:gd name="connsiteX1" fmla="*/ 1457325 w 1498327"/>
              <a:gd name="connsiteY1" fmla="*/ 409575 h 1600200"/>
              <a:gd name="connsiteX2" fmla="*/ 1390650 w 1498327"/>
              <a:gd name="connsiteY2" fmla="*/ 1600200 h 1600200"/>
              <a:gd name="connsiteX0" fmla="*/ 0 w 1498327"/>
              <a:gd name="connsiteY0" fmla="*/ 0 h 1600200"/>
              <a:gd name="connsiteX1" fmla="*/ 1457325 w 1498327"/>
              <a:gd name="connsiteY1" fmla="*/ 409575 h 1600200"/>
              <a:gd name="connsiteX2" fmla="*/ 1390650 w 1498327"/>
              <a:gd name="connsiteY2" fmla="*/ 1600200 h 1600200"/>
              <a:gd name="connsiteX0" fmla="*/ 0 w 1567662"/>
              <a:gd name="connsiteY0" fmla="*/ 0 h 1600200"/>
              <a:gd name="connsiteX1" fmla="*/ 1538288 w 1567662"/>
              <a:gd name="connsiteY1" fmla="*/ 452438 h 1600200"/>
              <a:gd name="connsiteX2" fmla="*/ 1390650 w 1567662"/>
              <a:gd name="connsiteY2" fmla="*/ 1600200 h 1600200"/>
              <a:gd name="connsiteX0" fmla="*/ 0 w 1631481"/>
              <a:gd name="connsiteY0" fmla="*/ 0 h 1600200"/>
              <a:gd name="connsiteX1" fmla="*/ 1538288 w 1631481"/>
              <a:gd name="connsiteY1" fmla="*/ 452438 h 1600200"/>
              <a:gd name="connsiteX2" fmla="*/ 1452562 w 1631481"/>
              <a:gd name="connsiteY2" fmla="*/ 1076324 h 1600200"/>
              <a:gd name="connsiteX3" fmla="*/ 1390650 w 1631481"/>
              <a:gd name="connsiteY3" fmla="*/ 1600200 h 1600200"/>
              <a:gd name="connsiteX0" fmla="*/ 0 w 1549930"/>
              <a:gd name="connsiteY0" fmla="*/ 0 h 1600200"/>
              <a:gd name="connsiteX1" fmla="*/ 1538288 w 1549930"/>
              <a:gd name="connsiteY1" fmla="*/ 452438 h 1600200"/>
              <a:gd name="connsiteX2" fmla="*/ 1452562 w 1549930"/>
              <a:gd name="connsiteY2" fmla="*/ 1076324 h 1600200"/>
              <a:gd name="connsiteX3" fmla="*/ 1390650 w 1549930"/>
              <a:gd name="connsiteY3" fmla="*/ 1600200 h 1600200"/>
              <a:gd name="connsiteX0" fmla="*/ 0 w 1638080"/>
              <a:gd name="connsiteY0" fmla="*/ 0 h 1600200"/>
              <a:gd name="connsiteX1" fmla="*/ 1538288 w 1638080"/>
              <a:gd name="connsiteY1" fmla="*/ 452438 h 1600200"/>
              <a:gd name="connsiteX2" fmla="*/ 1476375 w 1638080"/>
              <a:gd name="connsiteY2" fmla="*/ 1200149 h 1600200"/>
              <a:gd name="connsiteX3" fmla="*/ 1390650 w 1638080"/>
              <a:gd name="connsiteY3" fmla="*/ 1600200 h 1600200"/>
              <a:gd name="connsiteX0" fmla="*/ 0 w 1622742"/>
              <a:gd name="connsiteY0" fmla="*/ 0 h 1576388"/>
              <a:gd name="connsiteX1" fmla="*/ 1524000 w 1622742"/>
              <a:gd name="connsiteY1" fmla="*/ 428626 h 1576388"/>
              <a:gd name="connsiteX2" fmla="*/ 1462087 w 1622742"/>
              <a:gd name="connsiteY2" fmla="*/ 1176337 h 1576388"/>
              <a:gd name="connsiteX3" fmla="*/ 1376362 w 1622742"/>
              <a:gd name="connsiteY3" fmla="*/ 1576388 h 1576388"/>
              <a:gd name="connsiteX0" fmla="*/ 0 w 1637447"/>
              <a:gd name="connsiteY0" fmla="*/ 0 h 1576388"/>
              <a:gd name="connsiteX1" fmla="*/ 1524000 w 1637447"/>
              <a:gd name="connsiteY1" fmla="*/ 428626 h 1576388"/>
              <a:gd name="connsiteX2" fmla="*/ 1462087 w 1637447"/>
              <a:gd name="connsiteY2" fmla="*/ 1176337 h 1576388"/>
              <a:gd name="connsiteX3" fmla="*/ 1376362 w 1637447"/>
              <a:gd name="connsiteY3" fmla="*/ 1576388 h 1576388"/>
              <a:gd name="connsiteX0" fmla="*/ 0 w 1529673"/>
              <a:gd name="connsiteY0" fmla="*/ 0 h 1576388"/>
              <a:gd name="connsiteX1" fmla="*/ 1524000 w 1529673"/>
              <a:gd name="connsiteY1" fmla="*/ 428626 h 1576388"/>
              <a:gd name="connsiteX2" fmla="*/ 1462087 w 1529673"/>
              <a:gd name="connsiteY2" fmla="*/ 1176337 h 1576388"/>
              <a:gd name="connsiteX3" fmla="*/ 1376362 w 1529673"/>
              <a:gd name="connsiteY3" fmla="*/ 1576388 h 1576388"/>
              <a:gd name="connsiteX0" fmla="*/ 0 w 1566506"/>
              <a:gd name="connsiteY0" fmla="*/ 0 h 1576388"/>
              <a:gd name="connsiteX1" fmla="*/ 1524000 w 1566506"/>
              <a:gd name="connsiteY1" fmla="*/ 428626 h 1576388"/>
              <a:gd name="connsiteX2" fmla="*/ 1462087 w 1566506"/>
              <a:gd name="connsiteY2" fmla="*/ 1176337 h 1576388"/>
              <a:gd name="connsiteX3" fmla="*/ 1376362 w 1566506"/>
              <a:gd name="connsiteY3" fmla="*/ 1576388 h 1576388"/>
              <a:gd name="connsiteX0" fmla="*/ 0 w 1572680"/>
              <a:gd name="connsiteY0" fmla="*/ 0 h 1576388"/>
              <a:gd name="connsiteX1" fmla="*/ 1524000 w 1572680"/>
              <a:gd name="connsiteY1" fmla="*/ 428626 h 1576388"/>
              <a:gd name="connsiteX2" fmla="*/ 1462087 w 1572680"/>
              <a:gd name="connsiteY2" fmla="*/ 1176337 h 1576388"/>
              <a:gd name="connsiteX3" fmla="*/ 1376362 w 1572680"/>
              <a:gd name="connsiteY3" fmla="*/ 1576388 h 1576388"/>
              <a:gd name="connsiteX0" fmla="*/ 0 w 1637604"/>
              <a:gd name="connsiteY0" fmla="*/ 0 h 1576388"/>
              <a:gd name="connsiteX1" fmla="*/ 1524000 w 1637604"/>
              <a:gd name="connsiteY1" fmla="*/ 428626 h 1576388"/>
              <a:gd name="connsiteX2" fmla="*/ 1509712 w 1637604"/>
              <a:gd name="connsiteY2" fmla="*/ 1085850 h 1576388"/>
              <a:gd name="connsiteX3" fmla="*/ 1376362 w 1637604"/>
              <a:gd name="connsiteY3" fmla="*/ 1576388 h 1576388"/>
              <a:gd name="connsiteX0" fmla="*/ 0 w 1655463"/>
              <a:gd name="connsiteY0" fmla="*/ 0 h 1576388"/>
              <a:gd name="connsiteX1" fmla="*/ 1524000 w 1655463"/>
              <a:gd name="connsiteY1" fmla="*/ 428626 h 1576388"/>
              <a:gd name="connsiteX2" fmla="*/ 1509712 w 1655463"/>
              <a:gd name="connsiteY2" fmla="*/ 1085850 h 1576388"/>
              <a:gd name="connsiteX3" fmla="*/ 1376362 w 1655463"/>
              <a:gd name="connsiteY3" fmla="*/ 1576388 h 1576388"/>
              <a:gd name="connsiteX0" fmla="*/ 0 w 1602048"/>
              <a:gd name="connsiteY0" fmla="*/ 0 h 1576388"/>
              <a:gd name="connsiteX1" fmla="*/ 1524000 w 1602048"/>
              <a:gd name="connsiteY1" fmla="*/ 428626 h 1576388"/>
              <a:gd name="connsiteX2" fmla="*/ 1376362 w 1602048"/>
              <a:gd name="connsiteY2" fmla="*/ 1576388 h 1576388"/>
              <a:gd name="connsiteX0" fmla="*/ 0 w 1603112"/>
              <a:gd name="connsiteY0" fmla="*/ 0 h 1633538"/>
              <a:gd name="connsiteX1" fmla="*/ 1524000 w 1603112"/>
              <a:gd name="connsiteY1" fmla="*/ 428626 h 1633538"/>
              <a:gd name="connsiteX2" fmla="*/ 1381125 w 1603112"/>
              <a:gd name="connsiteY2" fmla="*/ 1633538 h 1633538"/>
              <a:gd name="connsiteX0" fmla="*/ 0 w 1598083"/>
              <a:gd name="connsiteY0" fmla="*/ 0 h 1633538"/>
              <a:gd name="connsiteX1" fmla="*/ 1524000 w 1598083"/>
              <a:gd name="connsiteY1" fmla="*/ 428626 h 1633538"/>
              <a:gd name="connsiteX2" fmla="*/ 1381125 w 1598083"/>
              <a:gd name="connsiteY2" fmla="*/ 1633538 h 1633538"/>
              <a:gd name="connsiteX0" fmla="*/ 0 w 1545769"/>
              <a:gd name="connsiteY0" fmla="*/ 0 h 1633538"/>
              <a:gd name="connsiteX1" fmla="*/ 1462088 w 1545769"/>
              <a:gd name="connsiteY1" fmla="*/ 395289 h 1633538"/>
              <a:gd name="connsiteX2" fmla="*/ 1381125 w 1545769"/>
              <a:gd name="connsiteY2" fmla="*/ 1633538 h 1633538"/>
              <a:gd name="connsiteX0" fmla="*/ 0 w 1627439"/>
              <a:gd name="connsiteY0" fmla="*/ 0 h 1676401"/>
              <a:gd name="connsiteX1" fmla="*/ 1538288 w 1627439"/>
              <a:gd name="connsiteY1" fmla="*/ 438152 h 1676401"/>
              <a:gd name="connsiteX2" fmla="*/ 1457325 w 1627439"/>
              <a:gd name="connsiteY2" fmla="*/ 1676401 h 1676401"/>
              <a:gd name="connsiteX0" fmla="*/ 0 w 1627439"/>
              <a:gd name="connsiteY0" fmla="*/ 0 h 1676401"/>
              <a:gd name="connsiteX1" fmla="*/ 1538288 w 1627439"/>
              <a:gd name="connsiteY1" fmla="*/ 438152 h 1676401"/>
              <a:gd name="connsiteX2" fmla="*/ 1457325 w 1627439"/>
              <a:gd name="connsiteY2" fmla="*/ 1676401 h 1676401"/>
              <a:gd name="connsiteX0" fmla="*/ 0 w 1569514"/>
              <a:gd name="connsiteY0" fmla="*/ 0 h 1676401"/>
              <a:gd name="connsiteX1" fmla="*/ 1538288 w 1569514"/>
              <a:gd name="connsiteY1" fmla="*/ 438152 h 1676401"/>
              <a:gd name="connsiteX2" fmla="*/ 1457325 w 1569514"/>
              <a:gd name="connsiteY2" fmla="*/ 1676401 h 167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9514" h="1676401">
                <a:moveTo>
                  <a:pt x="0" y="0"/>
                </a:moveTo>
                <a:cubicBezTo>
                  <a:pt x="603647" y="113902"/>
                  <a:pt x="1433514" y="354014"/>
                  <a:pt x="1538288" y="438152"/>
                </a:cubicBezTo>
                <a:cubicBezTo>
                  <a:pt x="1643062" y="522290"/>
                  <a:pt x="1449983" y="1442046"/>
                  <a:pt x="1457325" y="1676401"/>
                </a:cubicBezTo>
              </a:path>
            </a:pathLst>
          </a:custGeom>
          <a:noFill/>
          <a:ln w="57150" cap="flat" cmpd="sng" algn="ctr">
            <a:solidFill>
              <a:srgbClr val="F0F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80000" y="3328194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Path line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9468544" y="2462939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Streak lines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80000" y="5004737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Time line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55506" y="2274155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Stream surface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46469" y="3811891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Path surface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45981" y="5488434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Time surface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305772" y="6165304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7812360" y="4419598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084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3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Integral Structures</a:t>
            </a:r>
            <a:endParaRPr lang="de-AT" dirty="0"/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037" y="1790458"/>
            <a:ext cx="3092358" cy="532854"/>
          </a:xfrm>
        </p:spPr>
        <p:txBody>
          <a:bodyPr/>
          <a:lstStyle/>
          <a:p>
            <a:r>
              <a:rPr lang="nb-NO" dirty="0" smtClean="0"/>
              <a:t>Streamline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2664296" cy="1876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74" y="2780321"/>
            <a:ext cx="3652540" cy="183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Dropbox\ShareWork\WSCGPresentation\Airplane_vortex_edi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0"/>
          <a:stretch/>
        </p:blipFill>
        <p:spPr bwMode="auto">
          <a:xfrm>
            <a:off x="9684568" y="3094528"/>
            <a:ext cx="3887944" cy="17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19598"/>
            <a:ext cx="3820485" cy="198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 bwMode="auto">
          <a:xfrm>
            <a:off x="3722566" y="4581128"/>
            <a:ext cx="1569514" cy="1676401"/>
          </a:xfrm>
          <a:custGeom>
            <a:avLst/>
            <a:gdLst>
              <a:gd name="connsiteX0" fmla="*/ 0 w 1524000"/>
              <a:gd name="connsiteY0" fmla="*/ 0 h 419100"/>
              <a:gd name="connsiteX1" fmla="*/ 381000 w 1524000"/>
              <a:gd name="connsiteY1" fmla="*/ 66675 h 419100"/>
              <a:gd name="connsiteX2" fmla="*/ 766763 w 1524000"/>
              <a:gd name="connsiteY2" fmla="*/ 166687 h 419100"/>
              <a:gd name="connsiteX3" fmla="*/ 1123950 w 1524000"/>
              <a:gd name="connsiteY3" fmla="*/ 290512 h 419100"/>
              <a:gd name="connsiteX4" fmla="*/ 1524000 w 1524000"/>
              <a:gd name="connsiteY4" fmla="*/ 419100 h 419100"/>
              <a:gd name="connsiteX0" fmla="*/ 0 w 1390650"/>
              <a:gd name="connsiteY0" fmla="*/ 0 h 1600200"/>
              <a:gd name="connsiteX1" fmla="*/ 381000 w 1390650"/>
              <a:gd name="connsiteY1" fmla="*/ 66675 h 1600200"/>
              <a:gd name="connsiteX2" fmla="*/ 766763 w 1390650"/>
              <a:gd name="connsiteY2" fmla="*/ 166687 h 1600200"/>
              <a:gd name="connsiteX3" fmla="*/ 1123950 w 1390650"/>
              <a:gd name="connsiteY3" fmla="*/ 290512 h 1600200"/>
              <a:gd name="connsiteX4" fmla="*/ 1390650 w 1390650"/>
              <a:gd name="connsiteY4" fmla="*/ 1600200 h 1600200"/>
              <a:gd name="connsiteX0" fmla="*/ 0 w 1398145"/>
              <a:gd name="connsiteY0" fmla="*/ 0 h 1600200"/>
              <a:gd name="connsiteX1" fmla="*/ 381000 w 1398145"/>
              <a:gd name="connsiteY1" fmla="*/ 66675 h 1600200"/>
              <a:gd name="connsiteX2" fmla="*/ 766763 w 1398145"/>
              <a:gd name="connsiteY2" fmla="*/ 166687 h 1600200"/>
              <a:gd name="connsiteX3" fmla="*/ 1123950 w 1398145"/>
              <a:gd name="connsiteY3" fmla="*/ 290512 h 1600200"/>
              <a:gd name="connsiteX4" fmla="*/ 1390650 w 1398145"/>
              <a:gd name="connsiteY4" fmla="*/ 1600200 h 1600200"/>
              <a:gd name="connsiteX0" fmla="*/ 0 w 1498327"/>
              <a:gd name="connsiteY0" fmla="*/ 0 h 1600200"/>
              <a:gd name="connsiteX1" fmla="*/ 381000 w 1498327"/>
              <a:gd name="connsiteY1" fmla="*/ 66675 h 1600200"/>
              <a:gd name="connsiteX2" fmla="*/ 766763 w 1498327"/>
              <a:gd name="connsiteY2" fmla="*/ 166687 h 1600200"/>
              <a:gd name="connsiteX3" fmla="*/ 1457325 w 1498327"/>
              <a:gd name="connsiteY3" fmla="*/ 409575 h 1600200"/>
              <a:gd name="connsiteX4" fmla="*/ 1390650 w 1498327"/>
              <a:gd name="connsiteY4" fmla="*/ 1600200 h 1600200"/>
              <a:gd name="connsiteX0" fmla="*/ 0 w 1498327"/>
              <a:gd name="connsiteY0" fmla="*/ 0 h 1600200"/>
              <a:gd name="connsiteX1" fmla="*/ 381000 w 1498327"/>
              <a:gd name="connsiteY1" fmla="*/ 66675 h 1600200"/>
              <a:gd name="connsiteX2" fmla="*/ 1457325 w 1498327"/>
              <a:gd name="connsiteY2" fmla="*/ 409575 h 1600200"/>
              <a:gd name="connsiteX3" fmla="*/ 1390650 w 1498327"/>
              <a:gd name="connsiteY3" fmla="*/ 1600200 h 1600200"/>
              <a:gd name="connsiteX0" fmla="*/ 0 w 1498327"/>
              <a:gd name="connsiteY0" fmla="*/ 0 h 1600200"/>
              <a:gd name="connsiteX1" fmla="*/ 1457325 w 1498327"/>
              <a:gd name="connsiteY1" fmla="*/ 409575 h 1600200"/>
              <a:gd name="connsiteX2" fmla="*/ 1390650 w 1498327"/>
              <a:gd name="connsiteY2" fmla="*/ 1600200 h 1600200"/>
              <a:gd name="connsiteX0" fmla="*/ 0 w 1498327"/>
              <a:gd name="connsiteY0" fmla="*/ 0 h 1600200"/>
              <a:gd name="connsiteX1" fmla="*/ 1457325 w 1498327"/>
              <a:gd name="connsiteY1" fmla="*/ 409575 h 1600200"/>
              <a:gd name="connsiteX2" fmla="*/ 1390650 w 1498327"/>
              <a:gd name="connsiteY2" fmla="*/ 1600200 h 1600200"/>
              <a:gd name="connsiteX0" fmla="*/ 0 w 1567662"/>
              <a:gd name="connsiteY0" fmla="*/ 0 h 1600200"/>
              <a:gd name="connsiteX1" fmla="*/ 1538288 w 1567662"/>
              <a:gd name="connsiteY1" fmla="*/ 452438 h 1600200"/>
              <a:gd name="connsiteX2" fmla="*/ 1390650 w 1567662"/>
              <a:gd name="connsiteY2" fmla="*/ 1600200 h 1600200"/>
              <a:gd name="connsiteX0" fmla="*/ 0 w 1631481"/>
              <a:gd name="connsiteY0" fmla="*/ 0 h 1600200"/>
              <a:gd name="connsiteX1" fmla="*/ 1538288 w 1631481"/>
              <a:gd name="connsiteY1" fmla="*/ 452438 h 1600200"/>
              <a:gd name="connsiteX2" fmla="*/ 1452562 w 1631481"/>
              <a:gd name="connsiteY2" fmla="*/ 1076324 h 1600200"/>
              <a:gd name="connsiteX3" fmla="*/ 1390650 w 1631481"/>
              <a:gd name="connsiteY3" fmla="*/ 1600200 h 1600200"/>
              <a:gd name="connsiteX0" fmla="*/ 0 w 1549930"/>
              <a:gd name="connsiteY0" fmla="*/ 0 h 1600200"/>
              <a:gd name="connsiteX1" fmla="*/ 1538288 w 1549930"/>
              <a:gd name="connsiteY1" fmla="*/ 452438 h 1600200"/>
              <a:gd name="connsiteX2" fmla="*/ 1452562 w 1549930"/>
              <a:gd name="connsiteY2" fmla="*/ 1076324 h 1600200"/>
              <a:gd name="connsiteX3" fmla="*/ 1390650 w 1549930"/>
              <a:gd name="connsiteY3" fmla="*/ 1600200 h 1600200"/>
              <a:gd name="connsiteX0" fmla="*/ 0 w 1638080"/>
              <a:gd name="connsiteY0" fmla="*/ 0 h 1600200"/>
              <a:gd name="connsiteX1" fmla="*/ 1538288 w 1638080"/>
              <a:gd name="connsiteY1" fmla="*/ 452438 h 1600200"/>
              <a:gd name="connsiteX2" fmla="*/ 1476375 w 1638080"/>
              <a:gd name="connsiteY2" fmla="*/ 1200149 h 1600200"/>
              <a:gd name="connsiteX3" fmla="*/ 1390650 w 1638080"/>
              <a:gd name="connsiteY3" fmla="*/ 1600200 h 1600200"/>
              <a:gd name="connsiteX0" fmla="*/ 0 w 1622742"/>
              <a:gd name="connsiteY0" fmla="*/ 0 h 1576388"/>
              <a:gd name="connsiteX1" fmla="*/ 1524000 w 1622742"/>
              <a:gd name="connsiteY1" fmla="*/ 428626 h 1576388"/>
              <a:gd name="connsiteX2" fmla="*/ 1462087 w 1622742"/>
              <a:gd name="connsiteY2" fmla="*/ 1176337 h 1576388"/>
              <a:gd name="connsiteX3" fmla="*/ 1376362 w 1622742"/>
              <a:gd name="connsiteY3" fmla="*/ 1576388 h 1576388"/>
              <a:gd name="connsiteX0" fmla="*/ 0 w 1637447"/>
              <a:gd name="connsiteY0" fmla="*/ 0 h 1576388"/>
              <a:gd name="connsiteX1" fmla="*/ 1524000 w 1637447"/>
              <a:gd name="connsiteY1" fmla="*/ 428626 h 1576388"/>
              <a:gd name="connsiteX2" fmla="*/ 1462087 w 1637447"/>
              <a:gd name="connsiteY2" fmla="*/ 1176337 h 1576388"/>
              <a:gd name="connsiteX3" fmla="*/ 1376362 w 1637447"/>
              <a:gd name="connsiteY3" fmla="*/ 1576388 h 1576388"/>
              <a:gd name="connsiteX0" fmla="*/ 0 w 1529673"/>
              <a:gd name="connsiteY0" fmla="*/ 0 h 1576388"/>
              <a:gd name="connsiteX1" fmla="*/ 1524000 w 1529673"/>
              <a:gd name="connsiteY1" fmla="*/ 428626 h 1576388"/>
              <a:gd name="connsiteX2" fmla="*/ 1462087 w 1529673"/>
              <a:gd name="connsiteY2" fmla="*/ 1176337 h 1576388"/>
              <a:gd name="connsiteX3" fmla="*/ 1376362 w 1529673"/>
              <a:gd name="connsiteY3" fmla="*/ 1576388 h 1576388"/>
              <a:gd name="connsiteX0" fmla="*/ 0 w 1566506"/>
              <a:gd name="connsiteY0" fmla="*/ 0 h 1576388"/>
              <a:gd name="connsiteX1" fmla="*/ 1524000 w 1566506"/>
              <a:gd name="connsiteY1" fmla="*/ 428626 h 1576388"/>
              <a:gd name="connsiteX2" fmla="*/ 1462087 w 1566506"/>
              <a:gd name="connsiteY2" fmla="*/ 1176337 h 1576388"/>
              <a:gd name="connsiteX3" fmla="*/ 1376362 w 1566506"/>
              <a:gd name="connsiteY3" fmla="*/ 1576388 h 1576388"/>
              <a:gd name="connsiteX0" fmla="*/ 0 w 1572680"/>
              <a:gd name="connsiteY0" fmla="*/ 0 h 1576388"/>
              <a:gd name="connsiteX1" fmla="*/ 1524000 w 1572680"/>
              <a:gd name="connsiteY1" fmla="*/ 428626 h 1576388"/>
              <a:gd name="connsiteX2" fmla="*/ 1462087 w 1572680"/>
              <a:gd name="connsiteY2" fmla="*/ 1176337 h 1576388"/>
              <a:gd name="connsiteX3" fmla="*/ 1376362 w 1572680"/>
              <a:gd name="connsiteY3" fmla="*/ 1576388 h 1576388"/>
              <a:gd name="connsiteX0" fmla="*/ 0 w 1637604"/>
              <a:gd name="connsiteY0" fmla="*/ 0 h 1576388"/>
              <a:gd name="connsiteX1" fmla="*/ 1524000 w 1637604"/>
              <a:gd name="connsiteY1" fmla="*/ 428626 h 1576388"/>
              <a:gd name="connsiteX2" fmla="*/ 1509712 w 1637604"/>
              <a:gd name="connsiteY2" fmla="*/ 1085850 h 1576388"/>
              <a:gd name="connsiteX3" fmla="*/ 1376362 w 1637604"/>
              <a:gd name="connsiteY3" fmla="*/ 1576388 h 1576388"/>
              <a:gd name="connsiteX0" fmla="*/ 0 w 1655463"/>
              <a:gd name="connsiteY0" fmla="*/ 0 h 1576388"/>
              <a:gd name="connsiteX1" fmla="*/ 1524000 w 1655463"/>
              <a:gd name="connsiteY1" fmla="*/ 428626 h 1576388"/>
              <a:gd name="connsiteX2" fmla="*/ 1509712 w 1655463"/>
              <a:gd name="connsiteY2" fmla="*/ 1085850 h 1576388"/>
              <a:gd name="connsiteX3" fmla="*/ 1376362 w 1655463"/>
              <a:gd name="connsiteY3" fmla="*/ 1576388 h 1576388"/>
              <a:gd name="connsiteX0" fmla="*/ 0 w 1602048"/>
              <a:gd name="connsiteY0" fmla="*/ 0 h 1576388"/>
              <a:gd name="connsiteX1" fmla="*/ 1524000 w 1602048"/>
              <a:gd name="connsiteY1" fmla="*/ 428626 h 1576388"/>
              <a:gd name="connsiteX2" fmla="*/ 1376362 w 1602048"/>
              <a:gd name="connsiteY2" fmla="*/ 1576388 h 1576388"/>
              <a:gd name="connsiteX0" fmla="*/ 0 w 1603112"/>
              <a:gd name="connsiteY0" fmla="*/ 0 h 1633538"/>
              <a:gd name="connsiteX1" fmla="*/ 1524000 w 1603112"/>
              <a:gd name="connsiteY1" fmla="*/ 428626 h 1633538"/>
              <a:gd name="connsiteX2" fmla="*/ 1381125 w 1603112"/>
              <a:gd name="connsiteY2" fmla="*/ 1633538 h 1633538"/>
              <a:gd name="connsiteX0" fmla="*/ 0 w 1598083"/>
              <a:gd name="connsiteY0" fmla="*/ 0 h 1633538"/>
              <a:gd name="connsiteX1" fmla="*/ 1524000 w 1598083"/>
              <a:gd name="connsiteY1" fmla="*/ 428626 h 1633538"/>
              <a:gd name="connsiteX2" fmla="*/ 1381125 w 1598083"/>
              <a:gd name="connsiteY2" fmla="*/ 1633538 h 1633538"/>
              <a:gd name="connsiteX0" fmla="*/ 0 w 1545769"/>
              <a:gd name="connsiteY0" fmla="*/ 0 h 1633538"/>
              <a:gd name="connsiteX1" fmla="*/ 1462088 w 1545769"/>
              <a:gd name="connsiteY1" fmla="*/ 395289 h 1633538"/>
              <a:gd name="connsiteX2" fmla="*/ 1381125 w 1545769"/>
              <a:gd name="connsiteY2" fmla="*/ 1633538 h 1633538"/>
              <a:gd name="connsiteX0" fmla="*/ 0 w 1627439"/>
              <a:gd name="connsiteY0" fmla="*/ 0 h 1676401"/>
              <a:gd name="connsiteX1" fmla="*/ 1538288 w 1627439"/>
              <a:gd name="connsiteY1" fmla="*/ 438152 h 1676401"/>
              <a:gd name="connsiteX2" fmla="*/ 1457325 w 1627439"/>
              <a:gd name="connsiteY2" fmla="*/ 1676401 h 1676401"/>
              <a:gd name="connsiteX0" fmla="*/ 0 w 1627439"/>
              <a:gd name="connsiteY0" fmla="*/ 0 h 1676401"/>
              <a:gd name="connsiteX1" fmla="*/ 1538288 w 1627439"/>
              <a:gd name="connsiteY1" fmla="*/ 438152 h 1676401"/>
              <a:gd name="connsiteX2" fmla="*/ 1457325 w 1627439"/>
              <a:gd name="connsiteY2" fmla="*/ 1676401 h 1676401"/>
              <a:gd name="connsiteX0" fmla="*/ 0 w 1569514"/>
              <a:gd name="connsiteY0" fmla="*/ 0 h 1676401"/>
              <a:gd name="connsiteX1" fmla="*/ 1538288 w 1569514"/>
              <a:gd name="connsiteY1" fmla="*/ 438152 h 1676401"/>
              <a:gd name="connsiteX2" fmla="*/ 1457325 w 1569514"/>
              <a:gd name="connsiteY2" fmla="*/ 1676401 h 167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9514" h="1676401">
                <a:moveTo>
                  <a:pt x="0" y="0"/>
                </a:moveTo>
                <a:cubicBezTo>
                  <a:pt x="603647" y="113902"/>
                  <a:pt x="1433514" y="354014"/>
                  <a:pt x="1538288" y="438152"/>
                </a:cubicBezTo>
                <a:cubicBezTo>
                  <a:pt x="1643062" y="522290"/>
                  <a:pt x="1449983" y="1442046"/>
                  <a:pt x="1457325" y="1676401"/>
                </a:cubicBezTo>
              </a:path>
            </a:pathLst>
          </a:custGeom>
          <a:noFill/>
          <a:ln w="57150" cap="flat" cmpd="sng" algn="ctr">
            <a:solidFill>
              <a:srgbClr val="F0F6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80000" y="3328194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Path line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9468544" y="2462939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Streak lines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80000" y="5004737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Time line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68876" y="2200927"/>
            <a:ext cx="2934972" cy="576064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270570" y="3745607"/>
            <a:ext cx="2573238" cy="576064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55506" y="2274155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Stream surface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46469" y="3811891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Path surface</a:t>
            </a: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245981" y="5488434"/>
            <a:ext cx="3092358" cy="5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r>
              <a:rPr lang="nb-NO" dirty="0" smtClean="0"/>
              <a:t>Time surface</a:t>
            </a:r>
          </a:p>
          <a:p>
            <a:pPr marL="0" indent="0">
              <a:buFont typeface="Arial" charset="0"/>
              <a:buNone/>
            </a:pPr>
            <a:endParaRPr lang="nb-NO" dirty="0" smtClean="0"/>
          </a:p>
          <a:p>
            <a:endParaRPr lang="nb-NO" dirty="0" smtClean="0"/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305772" y="6165304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812360" y="4419598"/>
            <a:ext cx="981143" cy="28778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  <a:prstDash val="sysDas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0363" indent="-360363" algn="l" rtl="0" eaLnBrk="1" fontAlgn="base" hangingPunct="1">
              <a:lnSpc>
                <a:spcPct val="85000"/>
              </a:lnSpc>
              <a:spcBef>
                <a:spcPct val="5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800">
                <a:solidFill>
                  <a:srgbClr val="005986"/>
                </a:solidFill>
                <a:latin typeface="+mn-lt"/>
                <a:ea typeface="+mn-ea"/>
                <a:cs typeface="+mn-cs"/>
              </a:defRPr>
            </a:lvl1pPr>
            <a:lvl2pPr marL="900113" indent="-360363" algn="l" rtl="0" eaLnBrk="1" fontAlgn="base" hangingPunct="1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600">
                <a:solidFill>
                  <a:srgbClr val="005986"/>
                </a:solidFill>
                <a:latin typeface="+mn-lt"/>
              </a:defRPr>
            </a:lvl2pPr>
            <a:lvl3pPr marL="1346200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400">
                <a:solidFill>
                  <a:srgbClr val="005986"/>
                </a:solidFill>
                <a:latin typeface="+mn-lt"/>
              </a:defRPr>
            </a:lvl3pPr>
            <a:lvl4pPr marL="1792288" indent="-266700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200">
                <a:solidFill>
                  <a:srgbClr val="005986"/>
                </a:solidFill>
                <a:latin typeface="+mn-lt"/>
              </a:defRPr>
            </a:lvl4pPr>
            <a:lvl5pPr marL="22399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5pPr>
            <a:lvl6pPr marL="26971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6pPr>
            <a:lvl7pPr marL="31543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7pPr>
            <a:lvl8pPr marL="36115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8pPr>
            <a:lvl9pPr marL="4068763" indent="-268288" algn="l" rtl="0" eaLnBrk="1" fontAlgn="base" hangingPunct="1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  <a:buClr>
                <a:srgbClr val="246A89"/>
              </a:buClr>
              <a:buSzPct val="80000"/>
              <a:buFont typeface="Arial" charset="0"/>
              <a:buBlip>
                <a:blip r:embed="rId7"/>
              </a:buBlip>
              <a:defRPr sz="2000">
                <a:solidFill>
                  <a:srgbClr val="005986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</a:pPr>
            <a:r>
              <a:rPr lang="de-DE" sz="1400" dirty="0" smtClean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982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55" y="798612"/>
            <a:ext cx="6738484" cy="571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15888" y="6555824"/>
            <a:ext cx="7696200" cy="301625"/>
          </a:xfrm>
        </p:spPr>
        <p:txBody>
          <a:bodyPr/>
          <a:lstStyle/>
          <a:p>
            <a:r>
              <a:rPr lang="de-AT" dirty="0" smtClean="0"/>
              <a:t>Andrea Brambilla</a:t>
            </a:r>
            <a:endParaRPr lang="de-AT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940675" y="6555824"/>
            <a:ext cx="1079500" cy="306387"/>
          </a:xfrm>
        </p:spPr>
        <p:txBody>
          <a:bodyPr/>
          <a:lstStyle/>
          <a:p>
            <a:r>
              <a:rPr lang="de-AT" dirty="0" smtClean="0"/>
              <a:t>4 of 19</a:t>
            </a:r>
            <a:endParaRPr lang="de-AT" dirty="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Integral Surfaces</a:t>
            </a:r>
            <a:endParaRPr lang="de-AT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80000" y="6552000"/>
            <a:ext cx="8784000" cy="0"/>
          </a:xfrm>
          <a:prstGeom prst="line">
            <a:avLst/>
          </a:prstGeom>
          <a:ln w="12700"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sGroupBergenTemplate">
  <a:themeElements>
    <a:clrScheme name="2007-05-27--VisGroupBergenCI--V4 13">
      <a:dk1>
        <a:srgbClr val="005986"/>
      </a:dk1>
      <a:lt1>
        <a:srgbClr val="FFFFFF"/>
      </a:lt1>
      <a:dk2>
        <a:srgbClr val="FFFFFF"/>
      </a:dk2>
      <a:lt2>
        <a:srgbClr val="002F46"/>
      </a:lt2>
      <a:accent1>
        <a:srgbClr val="AFE4FF"/>
      </a:accent1>
      <a:accent2>
        <a:srgbClr val="B91717"/>
      </a:accent2>
      <a:accent3>
        <a:srgbClr val="FFFFFF"/>
      </a:accent3>
      <a:accent4>
        <a:srgbClr val="004B72"/>
      </a:accent4>
      <a:accent5>
        <a:srgbClr val="D4EFFF"/>
      </a:accent5>
      <a:accent6>
        <a:srgbClr val="A71414"/>
      </a:accent6>
      <a:hlink>
        <a:srgbClr val="008080"/>
      </a:hlink>
      <a:folHlink>
        <a:srgbClr val="5A7A00"/>
      </a:folHlink>
    </a:clrScheme>
    <a:fontScheme name="2007-05-27--VisGroupBergenCI--V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007-05-27--VisGroupBergenCI--V4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-05-27--VisGroupBergenCI--V4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-05-27--VisGroupBergenCI--V4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7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8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-05-27--VisGroupBergenCI--V4 9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87CBE9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C3E2F2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10">
        <a:dk1>
          <a:srgbClr val="005986"/>
        </a:dk1>
        <a:lt1>
          <a:srgbClr val="FFFFFF"/>
        </a:lt1>
        <a:dk2>
          <a:srgbClr val="FFFFFF"/>
        </a:dk2>
        <a:lt2>
          <a:srgbClr val="5F5F5F"/>
        </a:lt2>
        <a:accent1>
          <a:srgbClr val="87CBE9"/>
        </a:accent1>
        <a:accent2>
          <a:srgbClr val="E52E2E"/>
        </a:accent2>
        <a:accent3>
          <a:srgbClr val="FFFFFF"/>
        </a:accent3>
        <a:accent4>
          <a:srgbClr val="004B72"/>
        </a:accent4>
        <a:accent5>
          <a:srgbClr val="C3E2F2"/>
        </a:accent5>
        <a:accent6>
          <a:srgbClr val="CF2929"/>
        </a:accent6>
        <a:hlink>
          <a:srgbClr val="9966FF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11">
        <a:dk1>
          <a:srgbClr val="005986"/>
        </a:dk1>
        <a:lt1>
          <a:srgbClr val="FFFFFF"/>
        </a:lt1>
        <a:dk2>
          <a:srgbClr val="FFFFFF"/>
        </a:dk2>
        <a:lt2>
          <a:srgbClr val="5F5F5F"/>
        </a:lt2>
        <a:accent1>
          <a:srgbClr val="87CBE9"/>
        </a:accent1>
        <a:accent2>
          <a:srgbClr val="E52E2E"/>
        </a:accent2>
        <a:accent3>
          <a:srgbClr val="FFFFFF"/>
        </a:accent3>
        <a:accent4>
          <a:srgbClr val="004B72"/>
        </a:accent4>
        <a:accent5>
          <a:srgbClr val="C3E2F2"/>
        </a:accent5>
        <a:accent6>
          <a:srgbClr val="CF2929"/>
        </a:accent6>
        <a:hlink>
          <a:srgbClr val="008080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12">
        <a:dk1>
          <a:srgbClr val="005986"/>
        </a:dk1>
        <a:lt1>
          <a:srgbClr val="FFFFFF"/>
        </a:lt1>
        <a:dk2>
          <a:srgbClr val="FFFFFF"/>
        </a:dk2>
        <a:lt2>
          <a:srgbClr val="5F5F5F"/>
        </a:lt2>
        <a:accent1>
          <a:srgbClr val="87CBE9"/>
        </a:accent1>
        <a:accent2>
          <a:srgbClr val="B91717"/>
        </a:accent2>
        <a:accent3>
          <a:srgbClr val="FFFFFF"/>
        </a:accent3>
        <a:accent4>
          <a:srgbClr val="004B72"/>
        </a:accent4>
        <a:accent5>
          <a:srgbClr val="C3E2F2"/>
        </a:accent5>
        <a:accent6>
          <a:srgbClr val="A71414"/>
        </a:accent6>
        <a:hlink>
          <a:srgbClr val="008080"/>
        </a:hlink>
        <a:folHlink>
          <a:srgbClr val="5A7A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-05-27--VisGroupBergenCI--V4 13">
        <a:dk1>
          <a:srgbClr val="005986"/>
        </a:dk1>
        <a:lt1>
          <a:srgbClr val="FFFFFF"/>
        </a:lt1>
        <a:dk2>
          <a:srgbClr val="FFFFFF"/>
        </a:dk2>
        <a:lt2>
          <a:srgbClr val="002F46"/>
        </a:lt2>
        <a:accent1>
          <a:srgbClr val="AFE4FF"/>
        </a:accent1>
        <a:accent2>
          <a:srgbClr val="B91717"/>
        </a:accent2>
        <a:accent3>
          <a:srgbClr val="FFFFFF"/>
        </a:accent3>
        <a:accent4>
          <a:srgbClr val="004B72"/>
        </a:accent4>
        <a:accent5>
          <a:srgbClr val="D4EFFF"/>
        </a:accent5>
        <a:accent6>
          <a:srgbClr val="A71414"/>
        </a:accent6>
        <a:hlink>
          <a:srgbClr val="008080"/>
        </a:hlink>
        <a:folHlink>
          <a:srgbClr val="5A7A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VisGroupBergenTemplate</Template>
  <TotalTime>3671</TotalTime>
  <Words>1996</Words>
  <Application>Microsoft Office PowerPoint</Application>
  <PresentationFormat>On-screen Show (4:3)</PresentationFormat>
  <Paragraphs>524</Paragraphs>
  <Slides>62</Slides>
  <Notes>62</Notes>
  <HiddenSlides>4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  <vt:variant>
        <vt:lpstr>Custom Shows</vt:lpstr>
      </vt:variant>
      <vt:variant>
        <vt:i4>1</vt:i4>
      </vt:variant>
    </vt:vector>
  </HeadingPairs>
  <TitlesOfParts>
    <vt:vector size="67" baseType="lpstr">
      <vt:lpstr>Arial</vt:lpstr>
      <vt:lpstr>Calibri</vt:lpstr>
      <vt:lpstr>Wingdings</vt:lpstr>
      <vt:lpstr>VisGroupBergenTemplate</vt:lpstr>
      <vt:lpstr>A Hierarchical Splitting Scheme to Reveal Insight into Highly Self-Occluded Integral Surfaces</vt:lpstr>
      <vt:lpstr>Flow Phenomena and Visualization</vt:lpstr>
      <vt:lpstr>Raw Data</vt:lpstr>
      <vt:lpstr>Flow Features</vt:lpstr>
      <vt:lpstr>Integral Structures</vt:lpstr>
      <vt:lpstr>Integral Structures</vt:lpstr>
      <vt:lpstr>Integral Structures</vt:lpstr>
      <vt:lpstr>Integral Structures</vt:lpstr>
      <vt:lpstr>Integral Surfaces</vt:lpstr>
      <vt:lpstr>Integral Surfaces</vt:lpstr>
      <vt:lpstr>Integral Surfaces</vt:lpstr>
      <vt:lpstr>Cluttering &amp; Self Occlusion</vt:lpstr>
      <vt:lpstr>Surface Splitting</vt:lpstr>
      <vt:lpstr>Surface Splitting</vt:lpstr>
      <vt:lpstr>Surface Splitting</vt:lpstr>
      <vt:lpstr>A Generic Splitting Framework</vt:lpstr>
      <vt:lpstr>A Generic Splitting Framework</vt:lpstr>
      <vt:lpstr>A Generic Splitting Framework</vt:lpstr>
      <vt:lpstr>A Generic Splitting Framework</vt:lpstr>
      <vt:lpstr>A Generic Splitting Framework</vt:lpstr>
      <vt:lpstr>A Generic Splitting Framework</vt:lpstr>
      <vt:lpstr>A Generic Splitting Framework</vt:lpstr>
      <vt:lpstr>A Generic Splitting Framework</vt:lpstr>
      <vt:lpstr>Existing Approaches</vt:lpstr>
      <vt:lpstr>Existing Approaches</vt:lpstr>
      <vt:lpstr>Cut Space: Surface Parameterization </vt:lpstr>
      <vt:lpstr>Cut Space: Surface Parameterization </vt:lpstr>
      <vt:lpstr>Cut Space: Surface Parameterization </vt:lpstr>
      <vt:lpstr>Cut Space: Surface Parameterization </vt:lpstr>
      <vt:lpstr>Cut Space: Surface Parameterization </vt:lpstr>
      <vt:lpstr>Surface Complexity</vt:lpstr>
      <vt:lpstr>Surface Complexity</vt:lpstr>
      <vt:lpstr>Surface Complexity</vt:lpstr>
      <vt:lpstr>Surface Complexity</vt:lpstr>
      <vt:lpstr>Cut Selection and Splitting</vt:lpstr>
      <vt:lpstr>Cut Selection and Splitting</vt:lpstr>
      <vt:lpstr>Cut Selection and Splitting</vt:lpstr>
      <vt:lpstr>Surface Splitting</vt:lpstr>
      <vt:lpstr>Surface Splitting</vt:lpstr>
      <vt:lpstr>Surface Splitting</vt:lpstr>
      <vt:lpstr>Surface Splitting</vt:lpstr>
      <vt:lpstr>Interaction</vt:lpstr>
      <vt:lpstr>Interaction</vt:lpstr>
      <vt:lpstr>Interaction</vt:lpstr>
      <vt:lpstr>Results - Gas Leak</vt:lpstr>
      <vt:lpstr>Results - Gas Leak</vt:lpstr>
      <vt:lpstr>Summary &amp; Future Work</vt:lpstr>
      <vt:lpstr>PowerPoint Presentation</vt:lpstr>
      <vt:lpstr>Flow in a Box</vt:lpstr>
      <vt:lpstr>Surface Splitting</vt:lpstr>
      <vt:lpstr>Surface Splitting</vt:lpstr>
      <vt:lpstr>Surface Splitting</vt:lpstr>
      <vt:lpstr>Interaction</vt:lpstr>
      <vt:lpstr>Interaction</vt:lpstr>
      <vt:lpstr>Interaction</vt:lpstr>
      <vt:lpstr>Gas Leak</vt:lpstr>
      <vt:lpstr>Gas Leak</vt:lpstr>
      <vt:lpstr>Gas Leak - Right Vortex</vt:lpstr>
      <vt:lpstr>PowerPoint Presentation</vt:lpstr>
      <vt:lpstr>Surface Complexity</vt:lpstr>
      <vt:lpstr>Surface Complexity</vt:lpstr>
      <vt:lpstr>Surface Complexity</vt:lpstr>
      <vt:lpstr>Final slideshow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this Talk (mixed case)</dc:title>
  <dc:subject>Insitute of Computer Graphics and Algorithms, Vienna University of Technology</dc:subject>
  <dc:creator>brembo</dc:creator>
  <cp:lastModifiedBy>brembo</cp:lastModifiedBy>
  <cp:revision>202</cp:revision>
  <dcterms:created xsi:type="dcterms:W3CDTF">2012-02-06T08:13:38Z</dcterms:created>
  <dcterms:modified xsi:type="dcterms:W3CDTF">2012-06-26T14:28:51Z</dcterms:modified>
</cp:coreProperties>
</file>